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88825"/>
  <p:notesSz cx="6858000" cy="9144000"/>
  <p:embeddedFontLst>
    <p:embeddedFont>
      <p:font typeface="Corbel"/>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39">
          <p15:clr>
            <a:srgbClr val="A4A3A4"/>
          </p15:clr>
        </p15:guide>
        <p15:guide id="2" orient="horz" pos="216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1" roundtripDataSignature="AMtx7mi/hHZhPg87h3jRsCFK2WjALa9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39"/>
        <p:guide pos="2160"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orbel-bold.fntdata"/><Relationship Id="rId27" Type="http://schemas.openxmlformats.org/officeDocument/2006/relationships/font" Target="fonts/Corbel-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rbel-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Corbel-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1pPr>
            <a:lvl2pPr indent="-228600" lvl="1" marL="9144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2pPr>
            <a:lvl3pPr indent="-228600" lvl="2" marL="13716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3pPr>
            <a:lvl4pPr indent="-228600" lvl="3" marL="18288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4pPr>
            <a:lvl5pPr indent="-228600" lvl="4" marL="22860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5pPr>
            <a:lvl6pPr indent="-228600" lvl="5" marL="27432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6pPr>
            <a:lvl7pPr indent="-228600" lvl="6" marL="32004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7pPr>
            <a:lvl8pPr indent="-228600" lvl="7" marL="36576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8pPr>
            <a:lvl9pPr indent="-228600" lvl="8" marL="411480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orbel"/>
                <a:ea typeface="Corbel"/>
                <a:cs typeface="Corbel"/>
                <a:sym typeface="Corbel"/>
              </a:rPr>
              <a:t>‹#›</a:t>
            </a:fld>
            <a:endParaRPr b="0" i="0" sz="1200" u="none" cap="none" strike="noStrike">
              <a:solidFill>
                <a:schemeClr val="dk1"/>
              </a:solidFill>
              <a:latin typeface="Corbel"/>
              <a:ea typeface="Corbel"/>
              <a:cs typeface="Corbel"/>
              <a:sym typeface="Corbe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7" name="Google Shape;1387;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1" name="Shape 1461"/>
        <p:cNvGrpSpPr/>
        <p:nvPr/>
      </p:nvGrpSpPr>
      <p:grpSpPr>
        <a:xfrm>
          <a:off x="0" y="0"/>
          <a:ext cx="0" cy="0"/>
          <a:chOff x="0" y="0"/>
          <a:chExt cx="0" cy="0"/>
        </a:xfrm>
      </p:grpSpPr>
      <p:sp>
        <p:nvSpPr>
          <p:cNvPr id="1462" name="Google Shape;1462;g1f198c77699_0_8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63" name="Google Shape;1463;g1f198c77699_0_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4" name="Google Shape;1464;g1f198c77699_0_8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1f198c77699_0_9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76" name="Google Shape;1476;g1f198c77699_0_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7" name="Google Shape;1477;g1f198c77699_0_9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g1f198c77699_0_111: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87" name="Google Shape;1487;g1f198c77699_0_1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8" name="Google Shape;1488;g1f198c77699_0_11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1f198c77699_0_10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1f198c77699_0_10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9" name="Google Shape;1499;g1f198c77699_0_10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1f198c77699_0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1" name="Google Shape;1511;g1f198c77699_0_4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g1f198c77699_0_12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517" name="Google Shape;1517;g1f198c77699_0_1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8" name="Google Shape;1518;g1f198c77699_0_1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g1f198c77699_0_12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526" name="Google Shape;1526;g1f198c77699_0_1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7" name="Google Shape;1527;g1f198c77699_0_12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1f198c77699_0_135: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1f198c77699_0_1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6" name="Google Shape;1536;g1f198c77699_0_13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1f198c77699_0_1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1f198c77699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6" name="Google Shape;1546;g1f198c77699_0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g1f198c77699_0_25: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554" name="Google Shape;1554;g1f198c77699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5" name="Google Shape;1555;g1f198c77699_0_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9" name="Shape 1399"/>
        <p:cNvGrpSpPr/>
        <p:nvPr/>
      </p:nvGrpSpPr>
      <p:grpSpPr>
        <a:xfrm>
          <a:off x="0" y="0"/>
          <a:ext cx="0" cy="0"/>
          <a:chOff x="0" y="0"/>
          <a:chExt cx="0" cy="0"/>
        </a:xfrm>
      </p:grpSpPr>
      <p:sp>
        <p:nvSpPr>
          <p:cNvPr id="1400" name="Google Shape;140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1" name="Google Shape;1401;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1f198c77699_0_3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563" name="Google Shape;1563;g1f198c77699_0_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4" name="Google Shape;1564;g1f198c77699_0_3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g1f198c77699_0_14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574" name="Google Shape;1574;g1f198c77699_0_1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5" name="Google Shape;1575;g1f198c77699_0_14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g1f198c77699_0_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07" name="Google Shape;1407;g1f198c77699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8" name="Google Shape;1408;g1f198c77699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g1f198c77699_0_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15" name="Google Shape;1415;g1f198c77699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6" name="Google Shape;1416;g1f198c77699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1f198c77699_0_4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23" name="Google Shape;1423;g1f198c77699_0_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4" name="Google Shape;1424;g1f198c77699_0_4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g1f198c77699_0_6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31" name="Google Shape;1431;g1f198c77699_0_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2" name="Google Shape;1432;g1f198c77699_0_6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g1f198c77699_0_5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39" name="Google Shape;1439;g1f198c77699_0_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0" name="Google Shape;1440;g1f198c77699_0_5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1f198c77699_0_7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48" name="Google Shape;1448;g1f198c77699_0_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9" name="Google Shape;1449;g1f198c77699_0_7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g1f198c77699_0_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7" name="Google Shape;1457;g1f198c77699_0_8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522413" y="1905000"/>
            <a:ext cx="9144000" cy="2667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400"/>
              <a:buFont typeface="Consola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522413" y="5105400"/>
            <a:ext cx="9143999" cy="1066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400"/>
              <a:buNone/>
              <a:defRPr>
                <a:solidFill>
                  <a:schemeClr val="lt1"/>
                </a:solidFill>
              </a:defRPr>
            </a:lvl1pPr>
            <a:lvl2pPr lvl="1" algn="ctr">
              <a:lnSpc>
                <a:spcPct val="90000"/>
              </a:lnSpc>
              <a:spcBef>
                <a:spcPts val="600"/>
              </a:spcBef>
              <a:spcAft>
                <a:spcPts val="0"/>
              </a:spcAft>
              <a:buClr>
                <a:schemeClr val="lt1"/>
              </a:buClr>
              <a:buSzPts val="2000"/>
              <a:buNone/>
              <a:defRPr>
                <a:solidFill>
                  <a:schemeClr val="lt1"/>
                </a:solidFill>
              </a:defRPr>
            </a:lvl2pPr>
            <a:lvl3pPr lvl="2" algn="ctr">
              <a:lnSpc>
                <a:spcPct val="90000"/>
              </a:lnSpc>
              <a:spcBef>
                <a:spcPts val="600"/>
              </a:spcBef>
              <a:spcAft>
                <a:spcPts val="0"/>
              </a:spcAft>
              <a:buClr>
                <a:schemeClr val="lt1"/>
              </a:buClr>
              <a:buSzPts val="1800"/>
              <a:buNone/>
              <a:defRPr>
                <a:solidFill>
                  <a:schemeClr val="lt1"/>
                </a:solidFill>
              </a:defRPr>
            </a:lvl3pPr>
            <a:lvl4pPr lvl="3" algn="ctr">
              <a:lnSpc>
                <a:spcPct val="90000"/>
              </a:lnSpc>
              <a:spcBef>
                <a:spcPts val="600"/>
              </a:spcBef>
              <a:spcAft>
                <a:spcPts val="0"/>
              </a:spcAft>
              <a:buClr>
                <a:schemeClr val="lt1"/>
              </a:buClr>
              <a:buSzPts val="1600"/>
              <a:buNone/>
              <a:defRPr>
                <a:solidFill>
                  <a:schemeClr val="lt1"/>
                </a:solidFill>
              </a:defRPr>
            </a:lvl4pPr>
            <a:lvl5pPr lvl="4" algn="ctr">
              <a:lnSpc>
                <a:spcPct val="90000"/>
              </a:lnSpc>
              <a:spcBef>
                <a:spcPts val="600"/>
              </a:spcBef>
              <a:spcAft>
                <a:spcPts val="0"/>
              </a:spcAft>
              <a:buClr>
                <a:schemeClr val="lt1"/>
              </a:buClr>
              <a:buSzPts val="1600"/>
              <a:buNone/>
              <a:defRPr>
                <a:solidFill>
                  <a:schemeClr val="lt1"/>
                </a:solidFill>
              </a:defRPr>
            </a:lvl5pPr>
            <a:lvl6pPr lvl="5" algn="ctr">
              <a:lnSpc>
                <a:spcPct val="90000"/>
              </a:lnSpc>
              <a:spcBef>
                <a:spcPts val="600"/>
              </a:spcBef>
              <a:spcAft>
                <a:spcPts val="0"/>
              </a:spcAft>
              <a:buClr>
                <a:schemeClr val="lt1"/>
              </a:buClr>
              <a:buSzPts val="1600"/>
              <a:buNone/>
              <a:defRPr>
                <a:solidFill>
                  <a:schemeClr val="lt1"/>
                </a:solidFill>
              </a:defRPr>
            </a:lvl6pPr>
            <a:lvl7pPr lvl="6" algn="ctr">
              <a:lnSpc>
                <a:spcPct val="90000"/>
              </a:lnSpc>
              <a:spcBef>
                <a:spcPts val="600"/>
              </a:spcBef>
              <a:spcAft>
                <a:spcPts val="0"/>
              </a:spcAft>
              <a:buClr>
                <a:schemeClr val="lt1"/>
              </a:buClr>
              <a:buSzPts val="1600"/>
              <a:buNone/>
              <a:defRPr>
                <a:solidFill>
                  <a:schemeClr val="lt1"/>
                </a:solidFill>
              </a:defRPr>
            </a:lvl7pPr>
            <a:lvl8pPr lvl="7" algn="ctr">
              <a:lnSpc>
                <a:spcPct val="90000"/>
              </a:lnSpc>
              <a:spcBef>
                <a:spcPts val="600"/>
              </a:spcBef>
              <a:spcAft>
                <a:spcPts val="0"/>
              </a:spcAft>
              <a:buClr>
                <a:schemeClr val="lt1"/>
              </a:buClr>
              <a:buSzPts val="1600"/>
              <a:buNone/>
              <a:defRPr>
                <a:solidFill>
                  <a:schemeClr val="lt1"/>
                </a:solidFill>
              </a:defRPr>
            </a:lvl8pPr>
            <a:lvl9pPr lvl="8" algn="ctr">
              <a:lnSpc>
                <a:spcPct val="90000"/>
              </a:lnSpc>
              <a:spcBef>
                <a:spcPts val="600"/>
              </a:spcBef>
              <a:spcAft>
                <a:spcPts val="0"/>
              </a:spcAft>
              <a:buClr>
                <a:schemeClr val="lt1"/>
              </a:buClr>
              <a:buSzPts val="1600"/>
              <a:buNone/>
              <a:defRPr>
                <a:solidFill>
                  <a:schemeClr val="lt1"/>
                </a:solidFill>
              </a:defRPr>
            </a:lvl9pPr>
          </a:lstStyle>
          <a:p/>
        </p:txBody>
      </p:sp>
      <p:grpSp>
        <p:nvGrpSpPr>
          <p:cNvPr id="18" name="Google Shape;18;p12"/>
          <p:cNvGrpSpPr/>
          <p:nvPr/>
        </p:nvGrpSpPr>
        <p:grpSpPr>
          <a:xfrm>
            <a:off x="1584896" y="4724400"/>
            <a:ext cx="8631936" cy="64008"/>
            <a:chOff x="-4110038" y="2703513"/>
            <a:chExt cx="17394239" cy="160336"/>
          </a:xfrm>
        </p:grpSpPr>
        <p:sp>
          <p:nvSpPr>
            <p:cNvPr id="19" name="Google Shape;19;p12"/>
            <p:cNvSpPr/>
            <p:nvPr/>
          </p:nvSpPr>
          <p:spPr>
            <a:xfrm>
              <a:off x="12815888" y="2768600"/>
              <a:ext cx="468313" cy="19050"/>
            </a:xfrm>
            <a:custGeom>
              <a:rect b="b" l="l" r="r" t="t"/>
              <a:pathLst>
                <a:path extrusionOk="0" h="8" w="244">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 name="Google Shape;20;p12"/>
            <p:cNvSpPr/>
            <p:nvPr/>
          </p:nvSpPr>
          <p:spPr>
            <a:xfrm>
              <a:off x="12380913" y="2755900"/>
              <a:ext cx="461963" cy="26987"/>
            </a:xfrm>
            <a:custGeom>
              <a:rect b="b" l="l" r="r" t="t"/>
              <a:pathLst>
                <a:path extrusionOk="0" h="12" w="241">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 name="Google Shape;21;p12"/>
            <p:cNvSpPr/>
            <p:nvPr/>
          </p:nvSpPr>
          <p:spPr>
            <a:xfrm>
              <a:off x="12814300" y="2779713"/>
              <a:ext cx="1588" cy="0"/>
            </a:xfrm>
            <a:custGeom>
              <a:rect b="b" l="l" r="r" t="t"/>
              <a:pathLst>
                <a:path extrusionOk="0" h="120000" w="1">
                  <a:moveTo>
                    <a:pt x="0" y="0"/>
                  </a:moveTo>
                  <a:lnTo>
                    <a:pt x="0" y="0"/>
                  </a:lnTo>
                  <a:lnTo>
                    <a:pt x="1"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2" name="Google Shape;22;p12"/>
            <p:cNvSpPr/>
            <p:nvPr/>
          </p:nvSpPr>
          <p:spPr>
            <a:xfrm>
              <a:off x="2738437" y="2795588"/>
              <a:ext cx="425450" cy="15875"/>
            </a:xfrm>
            <a:custGeom>
              <a:rect b="b" l="l" r="r" t="t"/>
              <a:pathLst>
                <a:path extrusionOk="0" h="7" w="222">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3" name="Google Shape;23;p12"/>
            <p:cNvSpPr/>
            <p:nvPr/>
          </p:nvSpPr>
          <p:spPr>
            <a:xfrm>
              <a:off x="-3646488" y="2800350"/>
              <a:ext cx="46038" cy="3175"/>
            </a:xfrm>
            <a:custGeom>
              <a:rect b="b" l="l" r="r" t="t"/>
              <a:pathLst>
                <a:path extrusionOk="0" h="1" w="24">
                  <a:moveTo>
                    <a:pt x="0" y="1"/>
                  </a:moveTo>
                  <a:lnTo>
                    <a:pt x="0" y="1"/>
                  </a:lnTo>
                  <a:cubicBezTo>
                    <a:pt x="21" y="0"/>
                    <a:pt x="24" y="0"/>
                    <a:pt x="21" y="0"/>
                  </a:cubicBez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 name="Google Shape;24;p12"/>
            <p:cNvSpPr/>
            <p:nvPr/>
          </p:nvSpPr>
          <p:spPr>
            <a:xfrm>
              <a:off x="2627312" y="2816225"/>
              <a:ext cx="63500" cy="4762"/>
            </a:xfrm>
            <a:custGeom>
              <a:rect b="b" l="l" r="r" t="t"/>
              <a:pathLst>
                <a:path extrusionOk="0" h="2" w="33">
                  <a:moveTo>
                    <a:pt x="33" y="0"/>
                  </a:moveTo>
                  <a:lnTo>
                    <a:pt x="33" y="0"/>
                  </a:lnTo>
                  <a:lnTo>
                    <a:pt x="0" y="2"/>
                  </a:lnTo>
                  <a:cubicBezTo>
                    <a:pt x="14" y="1"/>
                    <a:pt x="25" y="1"/>
                    <a:pt x="3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 name="Google Shape;25;p12"/>
            <p:cNvSpPr/>
            <p:nvPr/>
          </p:nvSpPr>
          <p:spPr>
            <a:xfrm>
              <a:off x="3103562" y="2741613"/>
              <a:ext cx="28575" cy="3175"/>
            </a:xfrm>
            <a:custGeom>
              <a:rect b="b" l="l" r="r" t="t"/>
              <a:pathLst>
                <a:path extrusionOk="0" h="1" w="15">
                  <a:moveTo>
                    <a:pt x="15" y="0"/>
                  </a:moveTo>
                  <a:lnTo>
                    <a:pt x="15" y="0"/>
                  </a:lnTo>
                  <a:cubicBezTo>
                    <a:pt x="15" y="0"/>
                    <a:pt x="15" y="0"/>
                    <a:pt x="15" y="0"/>
                  </a:cubicBezTo>
                  <a:lnTo>
                    <a:pt x="0" y="1"/>
                  </a:lnTo>
                  <a:lnTo>
                    <a:pt x="0" y="1"/>
                  </a:lnTo>
                  <a:lnTo>
                    <a:pt x="1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 name="Google Shape;26;p12"/>
            <p:cNvSpPr/>
            <p:nvPr/>
          </p:nvSpPr>
          <p:spPr>
            <a:xfrm>
              <a:off x="1227137" y="2836863"/>
              <a:ext cx="20638" cy="0"/>
            </a:xfrm>
            <a:custGeom>
              <a:rect b="b" l="l" r="r" t="t"/>
              <a:pathLst>
                <a:path extrusionOk="0" h="120000" w="11">
                  <a:moveTo>
                    <a:pt x="11" y="0"/>
                  </a:moveTo>
                  <a:lnTo>
                    <a:pt x="11" y="0"/>
                  </a:lnTo>
                  <a:lnTo>
                    <a:pt x="0" y="0"/>
                  </a:lnTo>
                  <a:lnTo>
                    <a:pt x="1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 name="Google Shape;27;p12"/>
            <p:cNvSpPr/>
            <p:nvPr/>
          </p:nvSpPr>
          <p:spPr>
            <a:xfrm>
              <a:off x="3660775" y="2713038"/>
              <a:ext cx="331788" cy="20637"/>
            </a:xfrm>
            <a:custGeom>
              <a:rect b="b" l="l" r="r" t="t"/>
              <a:pathLst>
                <a:path extrusionOk="0" h="9" w="173">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8" name="Google Shape;28;p12"/>
            <p:cNvSpPr/>
            <p:nvPr/>
          </p:nvSpPr>
          <p:spPr>
            <a:xfrm>
              <a:off x="-1674813" y="2768600"/>
              <a:ext cx="1588" cy="0"/>
            </a:xfrm>
            <a:custGeom>
              <a:rect b="b" l="l" r="r" t="t"/>
              <a:pathLst>
                <a:path extrusionOk="0" h="120000" w="1">
                  <a:moveTo>
                    <a:pt x="0" y="0"/>
                  </a:moveTo>
                  <a:lnTo>
                    <a:pt x="0" y="0"/>
                  </a:lnTo>
                  <a:lnTo>
                    <a:pt x="1" y="0"/>
                  </a:lnTo>
                  <a:cubicBezTo>
                    <a:pt x="0" y="0"/>
                    <a:pt x="0"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 name="Google Shape;29;p12"/>
            <p:cNvSpPr/>
            <p:nvPr/>
          </p:nvSpPr>
          <p:spPr>
            <a:xfrm>
              <a:off x="-1673225" y="2767013"/>
              <a:ext cx="36513" cy="1587"/>
            </a:xfrm>
            <a:custGeom>
              <a:rect b="b" l="l" r="r" t="t"/>
              <a:pathLst>
                <a:path extrusionOk="0" h="1" w="19">
                  <a:moveTo>
                    <a:pt x="3" y="0"/>
                  </a:moveTo>
                  <a:lnTo>
                    <a:pt x="3" y="0"/>
                  </a:lnTo>
                  <a:lnTo>
                    <a:pt x="0" y="1"/>
                  </a:lnTo>
                  <a:cubicBezTo>
                    <a:pt x="4" y="0"/>
                    <a:pt x="19"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0" name="Google Shape;30;p12"/>
            <p:cNvSpPr/>
            <p:nvPr/>
          </p:nvSpPr>
          <p:spPr>
            <a:xfrm>
              <a:off x="2690812" y="2811463"/>
              <a:ext cx="47625" cy="4762"/>
            </a:xfrm>
            <a:custGeom>
              <a:rect b="b" l="l" r="r" t="t"/>
              <a:pathLst>
                <a:path extrusionOk="0" h="2" w="25">
                  <a:moveTo>
                    <a:pt x="13" y="0"/>
                  </a:moveTo>
                  <a:lnTo>
                    <a:pt x="13" y="0"/>
                  </a:lnTo>
                  <a:cubicBezTo>
                    <a:pt x="12" y="0"/>
                    <a:pt x="7" y="1"/>
                    <a:pt x="0" y="2"/>
                  </a:cubicBezTo>
                  <a:lnTo>
                    <a:pt x="25" y="0"/>
                  </a:lnTo>
                  <a:lnTo>
                    <a:pt x="1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1" name="Google Shape;31;p12"/>
            <p:cNvSpPr/>
            <p:nvPr/>
          </p:nvSpPr>
          <p:spPr>
            <a:xfrm>
              <a:off x="2822575" y="2794000"/>
              <a:ext cx="163513" cy="4762"/>
            </a:xfrm>
            <a:custGeom>
              <a:rect b="b" l="l" r="r" t="t"/>
              <a:pathLst>
                <a:path extrusionOk="0" h="2" w="85">
                  <a:moveTo>
                    <a:pt x="0" y="2"/>
                  </a:moveTo>
                  <a:lnTo>
                    <a:pt x="0" y="2"/>
                  </a:lnTo>
                  <a:lnTo>
                    <a:pt x="62" y="1"/>
                  </a:lnTo>
                  <a:lnTo>
                    <a:pt x="8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2" name="Google Shape;32;p12"/>
            <p:cNvSpPr/>
            <p:nvPr/>
          </p:nvSpPr>
          <p:spPr>
            <a:xfrm>
              <a:off x="715962" y="2809875"/>
              <a:ext cx="1911350" cy="50800"/>
            </a:xfrm>
            <a:custGeom>
              <a:rect b="b" l="l" r="r" t="t"/>
              <a:pathLst>
                <a:path extrusionOk="0" h="23" w="996">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3" name="Google Shape;33;p12"/>
            <p:cNvSpPr/>
            <p:nvPr/>
          </p:nvSpPr>
          <p:spPr>
            <a:xfrm>
              <a:off x="1995487" y="2822575"/>
              <a:ext cx="20638" cy="0"/>
            </a:xfrm>
            <a:custGeom>
              <a:rect b="b" l="l" r="r" t="t"/>
              <a:pathLst>
                <a:path extrusionOk="0" h="120000" w="10">
                  <a:moveTo>
                    <a:pt x="10" y="0"/>
                  </a:moveTo>
                  <a:lnTo>
                    <a:pt x="10" y="0"/>
                  </a:lnTo>
                  <a:lnTo>
                    <a:pt x="0" y="0"/>
                  </a:lnTo>
                  <a:cubicBezTo>
                    <a:pt x="1" y="0"/>
                    <a:pt x="4" y="0"/>
                    <a:pt x="1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 name="Google Shape;34;p12"/>
            <p:cNvSpPr/>
            <p:nvPr/>
          </p:nvSpPr>
          <p:spPr>
            <a:xfrm>
              <a:off x="1630362" y="2830513"/>
              <a:ext cx="22225" cy="0"/>
            </a:xfrm>
            <a:custGeom>
              <a:rect b="b" l="l" r="r" t="t"/>
              <a:pathLst>
                <a:path extrusionOk="0" h="120000" w="12">
                  <a:moveTo>
                    <a:pt x="11" y="0"/>
                  </a:moveTo>
                  <a:lnTo>
                    <a:pt x="11" y="0"/>
                  </a:lnTo>
                  <a:cubicBezTo>
                    <a:pt x="12" y="0"/>
                    <a:pt x="11" y="0"/>
                    <a:pt x="12" y="0"/>
                  </a:cubicBezTo>
                  <a:lnTo>
                    <a:pt x="0" y="0"/>
                  </a:lnTo>
                  <a:lnTo>
                    <a:pt x="1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5" name="Google Shape;35;p12"/>
            <p:cNvSpPr/>
            <p:nvPr/>
          </p:nvSpPr>
          <p:spPr>
            <a:xfrm>
              <a:off x="2651125" y="2798763"/>
              <a:ext cx="46038" cy="1587"/>
            </a:xfrm>
            <a:custGeom>
              <a:rect b="b" l="l" r="r" t="t"/>
              <a:pathLst>
                <a:path extrusionOk="0" h="1" w="24">
                  <a:moveTo>
                    <a:pt x="3" y="1"/>
                  </a:moveTo>
                  <a:lnTo>
                    <a:pt x="3" y="1"/>
                  </a:lnTo>
                  <a:lnTo>
                    <a:pt x="24" y="0"/>
                  </a:lnTo>
                  <a:lnTo>
                    <a:pt x="8" y="1"/>
                  </a:lnTo>
                  <a:cubicBezTo>
                    <a:pt x="2" y="1"/>
                    <a:pt x="0" y="1"/>
                    <a:pt x="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 name="Google Shape;36;p12"/>
            <p:cNvSpPr/>
            <p:nvPr/>
          </p:nvSpPr>
          <p:spPr>
            <a:xfrm>
              <a:off x="2698750" y="2809875"/>
              <a:ext cx="19050" cy="1587"/>
            </a:xfrm>
            <a:custGeom>
              <a:rect b="b" l="l" r="r" t="t"/>
              <a:pathLst>
                <a:path extrusionOk="0" h="1" w="10">
                  <a:moveTo>
                    <a:pt x="4" y="0"/>
                  </a:moveTo>
                  <a:lnTo>
                    <a:pt x="4" y="0"/>
                  </a:lnTo>
                  <a:lnTo>
                    <a:pt x="0" y="1"/>
                  </a:lnTo>
                  <a:lnTo>
                    <a:pt x="9" y="1"/>
                  </a:lnTo>
                  <a:cubicBezTo>
                    <a:pt x="10" y="0"/>
                    <a:pt x="9" y="0"/>
                    <a:pt x="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 name="Google Shape;37;p12"/>
            <p:cNvSpPr/>
            <p:nvPr/>
          </p:nvSpPr>
          <p:spPr>
            <a:xfrm>
              <a:off x="469900" y="2800350"/>
              <a:ext cx="23813" cy="3175"/>
            </a:xfrm>
            <a:custGeom>
              <a:rect b="b" l="l" r="r" t="t"/>
              <a:pathLst>
                <a:path extrusionOk="0" h="1" w="13">
                  <a:moveTo>
                    <a:pt x="13" y="0"/>
                  </a:moveTo>
                  <a:lnTo>
                    <a:pt x="13" y="0"/>
                  </a:lnTo>
                  <a:lnTo>
                    <a:pt x="0" y="1"/>
                  </a:lnTo>
                  <a:cubicBezTo>
                    <a:pt x="8" y="1"/>
                    <a:pt x="11" y="1"/>
                    <a:pt x="1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8" name="Google Shape;38;p12"/>
            <p:cNvSpPr/>
            <p:nvPr/>
          </p:nvSpPr>
          <p:spPr>
            <a:xfrm>
              <a:off x="998537" y="2811463"/>
              <a:ext cx="1076325" cy="20637"/>
            </a:xfrm>
            <a:custGeom>
              <a:rect b="b" l="l" r="r" t="t"/>
              <a:pathLst>
                <a:path extrusionOk="0" h="9" w="561">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9" name="Google Shape;39;p12"/>
            <p:cNvSpPr/>
            <p:nvPr/>
          </p:nvSpPr>
          <p:spPr>
            <a:xfrm>
              <a:off x="2495550" y="2803525"/>
              <a:ext cx="17463" cy="0"/>
            </a:xfrm>
            <a:custGeom>
              <a:rect b="b" l="l" r="r" t="t"/>
              <a:pathLst>
                <a:path extrusionOk="0" h="120000" w="9">
                  <a:moveTo>
                    <a:pt x="9" y="0"/>
                  </a:moveTo>
                  <a:lnTo>
                    <a:pt x="9" y="0"/>
                  </a:lnTo>
                  <a:lnTo>
                    <a:pt x="0" y="0"/>
                  </a:lnTo>
                  <a:lnTo>
                    <a:pt x="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0" name="Google Shape;40;p12"/>
            <p:cNvSpPr/>
            <p:nvPr/>
          </p:nvSpPr>
          <p:spPr>
            <a:xfrm>
              <a:off x="2538412" y="2816225"/>
              <a:ext cx="1057275" cy="31750"/>
            </a:xfrm>
            <a:custGeom>
              <a:rect b="b" l="l" r="r" t="t"/>
              <a:pathLst>
                <a:path extrusionOk="0" h="14" w="551">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1" name="Google Shape;41;p12"/>
            <p:cNvSpPr/>
            <p:nvPr/>
          </p:nvSpPr>
          <p:spPr>
            <a:xfrm>
              <a:off x="11777663" y="2757488"/>
              <a:ext cx="19050" cy="3175"/>
            </a:xfrm>
            <a:custGeom>
              <a:rect b="b" l="l" r="r" t="t"/>
              <a:pathLst>
                <a:path extrusionOk="0" h="1" w="10">
                  <a:moveTo>
                    <a:pt x="0" y="0"/>
                  </a:moveTo>
                  <a:lnTo>
                    <a:pt x="0" y="0"/>
                  </a:lnTo>
                  <a:lnTo>
                    <a:pt x="10" y="1"/>
                  </a:lnTo>
                  <a:cubicBezTo>
                    <a:pt x="8" y="1"/>
                    <a:pt x="4" y="1"/>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 name="Google Shape;42;p12"/>
            <p:cNvSpPr/>
            <p:nvPr/>
          </p:nvSpPr>
          <p:spPr>
            <a:xfrm>
              <a:off x="5983288" y="2741613"/>
              <a:ext cx="38100" cy="0"/>
            </a:xfrm>
            <a:custGeom>
              <a:rect b="b" l="l" r="r" t="t"/>
              <a:pathLst>
                <a:path extrusionOk="0" h="120000" w="20">
                  <a:moveTo>
                    <a:pt x="0" y="0"/>
                  </a:moveTo>
                  <a:lnTo>
                    <a:pt x="0" y="0"/>
                  </a:lnTo>
                  <a:lnTo>
                    <a:pt x="20"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3" name="Google Shape;43;p12"/>
            <p:cNvSpPr/>
            <p:nvPr/>
          </p:nvSpPr>
          <p:spPr>
            <a:xfrm>
              <a:off x="6832600" y="2713038"/>
              <a:ext cx="53975" cy="1587"/>
            </a:xfrm>
            <a:custGeom>
              <a:rect b="b" l="l" r="r" t="t"/>
              <a:pathLst>
                <a:path extrusionOk="0" h="1" w="28">
                  <a:moveTo>
                    <a:pt x="0" y="1"/>
                  </a:moveTo>
                  <a:lnTo>
                    <a:pt x="0" y="1"/>
                  </a:lnTo>
                  <a:lnTo>
                    <a:pt x="28" y="0"/>
                  </a:lnTo>
                  <a:cubicBezTo>
                    <a:pt x="17" y="0"/>
                    <a:pt x="8" y="1"/>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4" name="Google Shape;44;p12"/>
            <p:cNvSpPr/>
            <p:nvPr/>
          </p:nvSpPr>
          <p:spPr>
            <a:xfrm>
              <a:off x="11317288" y="2755900"/>
              <a:ext cx="9525" cy="0"/>
            </a:xfrm>
            <a:custGeom>
              <a:rect b="b" l="l" r="r" t="t"/>
              <a:pathLst>
                <a:path extrusionOk="0" h="120000" w="5">
                  <a:moveTo>
                    <a:pt x="5" y="0"/>
                  </a:moveTo>
                  <a:lnTo>
                    <a:pt x="5" y="0"/>
                  </a:lnTo>
                  <a:lnTo>
                    <a:pt x="4" y="0"/>
                  </a:lnTo>
                  <a:lnTo>
                    <a:pt x="0" y="0"/>
                  </a:lnTo>
                  <a:lnTo>
                    <a:pt x="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5" name="Google Shape;45;p12"/>
            <p:cNvSpPr/>
            <p:nvPr/>
          </p:nvSpPr>
          <p:spPr>
            <a:xfrm>
              <a:off x="8534400" y="2735263"/>
              <a:ext cx="30163" cy="0"/>
            </a:xfrm>
            <a:custGeom>
              <a:rect b="b" l="l" r="r" t="t"/>
              <a:pathLst>
                <a:path extrusionOk="0" h="120000" w="16">
                  <a:moveTo>
                    <a:pt x="0" y="0"/>
                  </a:moveTo>
                  <a:lnTo>
                    <a:pt x="0" y="0"/>
                  </a:lnTo>
                  <a:cubicBezTo>
                    <a:pt x="4" y="0"/>
                    <a:pt x="9" y="0"/>
                    <a:pt x="16" y="0"/>
                  </a:cubicBezTo>
                  <a:cubicBezTo>
                    <a:pt x="15" y="0"/>
                    <a:pt x="9"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6" name="Google Shape;46;p12"/>
            <p:cNvSpPr/>
            <p:nvPr/>
          </p:nvSpPr>
          <p:spPr>
            <a:xfrm>
              <a:off x="6821488" y="2714625"/>
              <a:ext cx="9525" cy="0"/>
            </a:xfrm>
            <a:custGeom>
              <a:rect b="b" l="l" r="r" t="t"/>
              <a:pathLst>
                <a:path extrusionOk="0" h="120000" w="5">
                  <a:moveTo>
                    <a:pt x="0" y="0"/>
                  </a:moveTo>
                  <a:lnTo>
                    <a:pt x="0" y="0"/>
                  </a:lnTo>
                  <a:lnTo>
                    <a:pt x="2" y="0"/>
                  </a:lnTo>
                  <a:lnTo>
                    <a:pt x="5"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7" name="Google Shape;47;p12"/>
            <p:cNvSpPr/>
            <p:nvPr/>
          </p:nvSpPr>
          <p:spPr>
            <a:xfrm>
              <a:off x="5583238" y="2719388"/>
              <a:ext cx="25400" cy="0"/>
            </a:xfrm>
            <a:custGeom>
              <a:rect b="b" l="l" r="r" t="t"/>
              <a:pathLst>
                <a:path extrusionOk="0" h="120000" w="13">
                  <a:moveTo>
                    <a:pt x="13" y="0"/>
                  </a:moveTo>
                  <a:lnTo>
                    <a:pt x="13" y="0"/>
                  </a:lnTo>
                  <a:lnTo>
                    <a:pt x="0" y="0"/>
                  </a:lnTo>
                  <a:lnTo>
                    <a:pt x="1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8" name="Google Shape;48;p12"/>
            <p:cNvSpPr/>
            <p:nvPr/>
          </p:nvSpPr>
          <p:spPr>
            <a:xfrm>
              <a:off x="5638800" y="2740025"/>
              <a:ext cx="23813" cy="1587"/>
            </a:xfrm>
            <a:custGeom>
              <a:rect b="b" l="l" r="r" t="t"/>
              <a:pathLst>
                <a:path extrusionOk="0" h="1" w="12">
                  <a:moveTo>
                    <a:pt x="12" y="0"/>
                  </a:moveTo>
                  <a:lnTo>
                    <a:pt x="12" y="0"/>
                  </a:lnTo>
                  <a:lnTo>
                    <a:pt x="0" y="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9" name="Google Shape;49;p12"/>
            <p:cNvSpPr/>
            <p:nvPr/>
          </p:nvSpPr>
          <p:spPr>
            <a:xfrm>
              <a:off x="4303712" y="2728913"/>
              <a:ext cx="50800" cy="0"/>
            </a:xfrm>
            <a:custGeom>
              <a:rect b="b" l="l" r="r" t="t"/>
              <a:pathLst>
                <a:path extrusionOk="0" h="120000" w="26">
                  <a:moveTo>
                    <a:pt x="26" y="0"/>
                  </a:moveTo>
                  <a:lnTo>
                    <a:pt x="26" y="0"/>
                  </a:lnTo>
                  <a:lnTo>
                    <a:pt x="0" y="0"/>
                  </a:lnTo>
                  <a:cubicBezTo>
                    <a:pt x="13" y="0"/>
                    <a:pt x="20" y="0"/>
                    <a:pt x="2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0" name="Google Shape;50;p12"/>
            <p:cNvSpPr/>
            <p:nvPr/>
          </p:nvSpPr>
          <p:spPr>
            <a:xfrm>
              <a:off x="5519738" y="2735263"/>
              <a:ext cx="9525" cy="3175"/>
            </a:xfrm>
            <a:custGeom>
              <a:rect b="b" l="l" r="r" t="t"/>
              <a:pathLst>
                <a:path extrusionOk="0" h="1" w="5">
                  <a:moveTo>
                    <a:pt x="4" y="0"/>
                  </a:moveTo>
                  <a:lnTo>
                    <a:pt x="4" y="0"/>
                  </a:lnTo>
                  <a:lnTo>
                    <a:pt x="0" y="1"/>
                  </a:lnTo>
                  <a:cubicBezTo>
                    <a:pt x="3" y="1"/>
                    <a:pt x="5" y="1"/>
                    <a:pt x="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1" name="Google Shape;51;p12"/>
            <p:cNvSpPr/>
            <p:nvPr/>
          </p:nvSpPr>
          <p:spPr>
            <a:xfrm>
              <a:off x="12096750" y="2784475"/>
              <a:ext cx="6350" cy="0"/>
            </a:xfrm>
            <a:custGeom>
              <a:rect b="b" l="l" r="r" t="t"/>
              <a:pathLst>
                <a:path extrusionOk="0" h="120000" w="3">
                  <a:moveTo>
                    <a:pt x="3" y="0"/>
                  </a:moveTo>
                  <a:lnTo>
                    <a:pt x="3" y="0"/>
                  </a:lnTo>
                  <a:lnTo>
                    <a:pt x="1" y="0"/>
                  </a:lnTo>
                  <a:lnTo>
                    <a:pt x="0" y="0"/>
                  </a:lnTo>
                  <a:lnTo>
                    <a:pt x="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 name="Google Shape;52;p12"/>
            <p:cNvSpPr/>
            <p:nvPr/>
          </p:nvSpPr>
          <p:spPr>
            <a:xfrm>
              <a:off x="12225338" y="2773363"/>
              <a:ext cx="46038" cy="0"/>
            </a:xfrm>
            <a:custGeom>
              <a:rect b="b" l="l" r="r" t="t"/>
              <a:pathLst>
                <a:path extrusionOk="0" h="120000" w="24">
                  <a:moveTo>
                    <a:pt x="0" y="0"/>
                  </a:moveTo>
                  <a:lnTo>
                    <a:pt x="0" y="0"/>
                  </a:lnTo>
                  <a:lnTo>
                    <a:pt x="24" y="0"/>
                  </a:lnTo>
                  <a:cubicBezTo>
                    <a:pt x="15" y="0"/>
                    <a:pt x="6"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3" name="Google Shape;53;p12"/>
            <p:cNvSpPr/>
            <p:nvPr/>
          </p:nvSpPr>
          <p:spPr>
            <a:xfrm>
              <a:off x="9274175" y="2746375"/>
              <a:ext cx="55563" cy="4762"/>
            </a:xfrm>
            <a:custGeom>
              <a:rect b="b" l="l" r="r" t="t"/>
              <a:pathLst>
                <a:path extrusionOk="0" h="2" w="29">
                  <a:moveTo>
                    <a:pt x="0" y="1"/>
                  </a:moveTo>
                  <a:lnTo>
                    <a:pt x="0" y="1"/>
                  </a:lnTo>
                  <a:cubicBezTo>
                    <a:pt x="7" y="1"/>
                    <a:pt x="23" y="2"/>
                    <a:pt x="15" y="2"/>
                  </a:cubicBezTo>
                  <a:cubicBezTo>
                    <a:pt x="29" y="2"/>
                    <a:pt x="2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4" name="Google Shape;54;p12"/>
            <p:cNvSpPr/>
            <p:nvPr/>
          </p:nvSpPr>
          <p:spPr>
            <a:xfrm>
              <a:off x="11847513" y="2827338"/>
              <a:ext cx="34925" cy="3175"/>
            </a:xfrm>
            <a:custGeom>
              <a:rect b="b" l="l" r="r" t="t"/>
              <a:pathLst>
                <a:path extrusionOk="0" h="1" w="18">
                  <a:moveTo>
                    <a:pt x="3" y="1"/>
                  </a:moveTo>
                  <a:lnTo>
                    <a:pt x="3" y="1"/>
                  </a:lnTo>
                  <a:cubicBezTo>
                    <a:pt x="7" y="1"/>
                    <a:pt x="13" y="0"/>
                    <a:pt x="18" y="0"/>
                  </a:cubicBezTo>
                  <a:cubicBezTo>
                    <a:pt x="8" y="0"/>
                    <a:pt x="0" y="1"/>
                    <a:pt x="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5" name="Google Shape;55;p12"/>
            <p:cNvSpPr/>
            <p:nvPr/>
          </p:nvSpPr>
          <p:spPr>
            <a:xfrm>
              <a:off x="11882438" y="2825750"/>
              <a:ext cx="25400" cy="1587"/>
            </a:xfrm>
            <a:custGeom>
              <a:rect b="b" l="l" r="r" t="t"/>
              <a:pathLst>
                <a:path extrusionOk="0" h="1" w="14">
                  <a:moveTo>
                    <a:pt x="0" y="1"/>
                  </a:moveTo>
                  <a:lnTo>
                    <a:pt x="0" y="1"/>
                  </a:lnTo>
                  <a:lnTo>
                    <a:pt x="14"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6" name="Google Shape;56;p12"/>
            <p:cNvSpPr/>
            <p:nvPr/>
          </p:nvSpPr>
          <p:spPr>
            <a:xfrm>
              <a:off x="8915400" y="2809875"/>
              <a:ext cx="15875" cy="1587"/>
            </a:xfrm>
            <a:custGeom>
              <a:rect b="b" l="l" r="r" t="t"/>
              <a:pathLst>
                <a:path extrusionOk="0" h="1" w="8">
                  <a:moveTo>
                    <a:pt x="8" y="1"/>
                  </a:moveTo>
                  <a:lnTo>
                    <a:pt x="8" y="1"/>
                  </a:lnTo>
                  <a:cubicBezTo>
                    <a:pt x="6" y="0"/>
                    <a:pt x="3" y="0"/>
                    <a:pt x="0" y="0"/>
                  </a:cubicBezTo>
                  <a:cubicBezTo>
                    <a:pt x="1" y="0"/>
                    <a:pt x="4"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7" name="Google Shape;57;p12"/>
            <p:cNvSpPr/>
            <p:nvPr/>
          </p:nvSpPr>
          <p:spPr>
            <a:xfrm>
              <a:off x="12109450" y="2752725"/>
              <a:ext cx="454025" cy="23812"/>
            </a:xfrm>
            <a:custGeom>
              <a:rect b="b" l="l" r="r" t="t"/>
              <a:pathLst>
                <a:path extrusionOk="0" h="10" w="236">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8" name="Google Shape;58;p12"/>
            <p:cNvSpPr/>
            <p:nvPr/>
          </p:nvSpPr>
          <p:spPr>
            <a:xfrm>
              <a:off x="12182475" y="2816225"/>
              <a:ext cx="9525" cy="0"/>
            </a:xfrm>
            <a:custGeom>
              <a:rect b="b" l="l" r="r" t="t"/>
              <a:pathLst>
                <a:path extrusionOk="0" h="120000" w="5">
                  <a:moveTo>
                    <a:pt x="0" y="0"/>
                  </a:moveTo>
                  <a:lnTo>
                    <a:pt x="0" y="0"/>
                  </a:lnTo>
                  <a:lnTo>
                    <a:pt x="1" y="0"/>
                  </a:lnTo>
                  <a:lnTo>
                    <a:pt x="5"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9" name="Google Shape;59;p12"/>
            <p:cNvSpPr/>
            <p:nvPr/>
          </p:nvSpPr>
          <p:spPr>
            <a:xfrm>
              <a:off x="4348162" y="2827338"/>
              <a:ext cx="17463" cy="3175"/>
            </a:xfrm>
            <a:custGeom>
              <a:rect b="b" l="l" r="r" t="t"/>
              <a:pathLst>
                <a:path extrusionOk="0" h="1" w="9">
                  <a:moveTo>
                    <a:pt x="8" y="0"/>
                  </a:moveTo>
                  <a:lnTo>
                    <a:pt x="8" y="0"/>
                  </a:lnTo>
                  <a:lnTo>
                    <a:pt x="0" y="1"/>
                  </a:lnTo>
                  <a:cubicBezTo>
                    <a:pt x="7" y="0"/>
                    <a:pt x="9" y="0"/>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0" name="Google Shape;60;p12"/>
            <p:cNvSpPr/>
            <p:nvPr/>
          </p:nvSpPr>
          <p:spPr>
            <a:xfrm>
              <a:off x="12071350" y="2790825"/>
              <a:ext cx="0" cy="0"/>
            </a:xfrm>
            <a:custGeom>
              <a:rect b="b" l="l" r="r" t="t"/>
              <a:pathLst>
                <a:path extrusionOk="0" h="120000" w="120000">
                  <a:moveTo>
                    <a:pt x="0" y="0"/>
                  </a:moveTo>
                  <a:lnTo>
                    <a:pt x="0" y="0"/>
                  </a:lnTo>
                  <a:lnTo>
                    <a:pt x="0" y="0"/>
                  </a:lnTo>
                  <a:cubicBezTo>
                    <a:pt x="0" y="0"/>
                    <a:pt x="0"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1" name="Google Shape;61;p12"/>
            <p:cNvSpPr/>
            <p:nvPr/>
          </p:nvSpPr>
          <p:spPr>
            <a:xfrm>
              <a:off x="4754563" y="2827338"/>
              <a:ext cx="4763" cy="0"/>
            </a:xfrm>
            <a:custGeom>
              <a:rect b="b" l="l" r="r" t="t"/>
              <a:pathLst>
                <a:path extrusionOk="0" h="120000" w="2">
                  <a:moveTo>
                    <a:pt x="2" y="0"/>
                  </a:moveTo>
                  <a:lnTo>
                    <a:pt x="2" y="0"/>
                  </a:lnTo>
                  <a:lnTo>
                    <a:pt x="0" y="0"/>
                  </a:lnTo>
                  <a:cubicBezTo>
                    <a:pt x="1" y="0"/>
                    <a:pt x="1" y="0"/>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2" name="Google Shape;62;p12"/>
            <p:cNvSpPr/>
            <p:nvPr/>
          </p:nvSpPr>
          <p:spPr>
            <a:xfrm>
              <a:off x="4852988" y="2719388"/>
              <a:ext cx="9525" cy="3175"/>
            </a:xfrm>
            <a:custGeom>
              <a:rect b="b" l="l" r="r" t="t"/>
              <a:pathLst>
                <a:path extrusionOk="0" h="1" w="5">
                  <a:moveTo>
                    <a:pt x="5" y="1"/>
                  </a:moveTo>
                  <a:lnTo>
                    <a:pt x="5" y="1"/>
                  </a:lnTo>
                  <a:cubicBezTo>
                    <a:pt x="5" y="1"/>
                    <a:pt x="5" y="1"/>
                    <a:pt x="4" y="0"/>
                  </a:cubicBezTo>
                  <a:cubicBezTo>
                    <a:pt x="0" y="1"/>
                    <a:pt x="2" y="1"/>
                    <a:pt x="5"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3" name="Google Shape;63;p12"/>
            <p:cNvSpPr/>
            <p:nvPr/>
          </p:nvSpPr>
          <p:spPr>
            <a:xfrm>
              <a:off x="4759325" y="2827338"/>
              <a:ext cx="0" cy="0"/>
            </a:xfrm>
            <a:custGeom>
              <a:rect b="b" l="l" r="r" t="t"/>
              <a:pathLst>
                <a:path extrusionOk="0" h="120000" w="120000">
                  <a:moveTo>
                    <a:pt x="0" y="0"/>
                  </a:moveTo>
                  <a:lnTo>
                    <a:pt x="0" y="0"/>
                  </a:lnTo>
                  <a:cubicBezTo>
                    <a:pt x="0" y="0"/>
                    <a:pt x="0" y="0"/>
                    <a:pt x="0" y="0"/>
                  </a:cubicBezTo>
                  <a:cubicBezTo>
                    <a:pt x="0" y="0"/>
                    <a:pt x="0"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4" name="Google Shape;64;p12"/>
            <p:cNvSpPr/>
            <p:nvPr/>
          </p:nvSpPr>
          <p:spPr>
            <a:xfrm>
              <a:off x="6654800" y="2805113"/>
              <a:ext cx="19050" cy="1587"/>
            </a:xfrm>
            <a:custGeom>
              <a:rect b="b" l="l" r="r" t="t"/>
              <a:pathLst>
                <a:path extrusionOk="0" h="1" w="10">
                  <a:moveTo>
                    <a:pt x="10" y="1"/>
                  </a:moveTo>
                  <a:lnTo>
                    <a:pt x="10" y="1"/>
                  </a:lnTo>
                  <a:lnTo>
                    <a:pt x="2" y="0"/>
                  </a:lnTo>
                  <a:cubicBezTo>
                    <a:pt x="0" y="0"/>
                    <a:pt x="2" y="0"/>
                    <a:pt x="1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5" name="Google Shape;65;p12"/>
            <p:cNvSpPr/>
            <p:nvPr/>
          </p:nvSpPr>
          <p:spPr>
            <a:xfrm>
              <a:off x="6289675" y="2798763"/>
              <a:ext cx="6350" cy="0"/>
            </a:xfrm>
            <a:custGeom>
              <a:rect b="b" l="l" r="r" t="t"/>
              <a:pathLst>
                <a:path extrusionOk="0" h="120000" w="3">
                  <a:moveTo>
                    <a:pt x="3" y="0"/>
                  </a:moveTo>
                  <a:lnTo>
                    <a:pt x="3" y="0"/>
                  </a:lnTo>
                  <a:lnTo>
                    <a:pt x="0" y="0"/>
                  </a:lnTo>
                  <a:lnTo>
                    <a:pt x="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6" name="Google Shape;66;p12"/>
            <p:cNvSpPr/>
            <p:nvPr/>
          </p:nvSpPr>
          <p:spPr>
            <a:xfrm>
              <a:off x="9140825" y="2725738"/>
              <a:ext cx="44450" cy="0"/>
            </a:xfrm>
            <a:custGeom>
              <a:rect b="b" l="l" r="r" t="t"/>
              <a:pathLst>
                <a:path extrusionOk="0" h="120000" w="23">
                  <a:moveTo>
                    <a:pt x="23" y="0"/>
                  </a:moveTo>
                  <a:lnTo>
                    <a:pt x="23" y="0"/>
                  </a:lnTo>
                  <a:lnTo>
                    <a:pt x="0" y="0"/>
                  </a:lnTo>
                  <a:lnTo>
                    <a:pt x="2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7" name="Google Shape;67;p12"/>
            <p:cNvSpPr/>
            <p:nvPr/>
          </p:nvSpPr>
          <p:spPr>
            <a:xfrm>
              <a:off x="4737100" y="2827338"/>
              <a:ext cx="17463" cy="3175"/>
            </a:xfrm>
            <a:custGeom>
              <a:rect b="b" l="l" r="r" t="t"/>
              <a:pathLst>
                <a:path extrusionOk="0" h="1" w="9">
                  <a:moveTo>
                    <a:pt x="9" y="0"/>
                  </a:moveTo>
                  <a:lnTo>
                    <a:pt x="9" y="0"/>
                  </a:lnTo>
                  <a:lnTo>
                    <a:pt x="0" y="1"/>
                  </a:lnTo>
                  <a:cubicBezTo>
                    <a:pt x="5" y="0"/>
                    <a:pt x="8" y="0"/>
                    <a:pt x="9"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8" name="Google Shape;68;p12"/>
            <p:cNvSpPr/>
            <p:nvPr/>
          </p:nvSpPr>
          <p:spPr>
            <a:xfrm>
              <a:off x="7239000" y="2779713"/>
              <a:ext cx="11113" cy="3175"/>
            </a:xfrm>
            <a:custGeom>
              <a:rect b="b" l="l" r="r" t="t"/>
              <a:pathLst>
                <a:path extrusionOk="0" h="1" w="6">
                  <a:moveTo>
                    <a:pt x="6" y="0"/>
                  </a:moveTo>
                  <a:lnTo>
                    <a:pt x="6" y="0"/>
                  </a:lnTo>
                  <a:lnTo>
                    <a:pt x="0" y="1"/>
                  </a:lnTo>
                  <a:lnTo>
                    <a:pt x="4" y="1"/>
                  </a:lnTo>
                  <a:lnTo>
                    <a:pt x="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9" name="Google Shape;69;p12"/>
            <p:cNvSpPr/>
            <p:nvPr/>
          </p:nvSpPr>
          <p:spPr>
            <a:xfrm>
              <a:off x="7181850" y="2773363"/>
              <a:ext cx="468313" cy="15875"/>
            </a:xfrm>
            <a:custGeom>
              <a:rect b="b" l="l" r="r" t="t"/>
              <a:pathLst>
                <a:path extrusionOk="0" h="7" w="244">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0" name="Google Shape;70;p12"/>
            <p:cNvSpPr/>
            <p:nvPr/>
          </p:nvSpPr>
          <p:spPr>
            <a:xfrm>
              <a:off x="7407275" y="2787650"/>
              <a:ext cx="26988" cy="0"/>
            </a:xfrm>
            <a:custGeom>
              <a:rect b="b" l="l" r="r" t="t"/>
              <a:pathLst>
                <a:path extrusionOk="0" h="120000" w="14">
                  <a:moveTo>
                    <a:pt x="14" y="0"/>
                  </a:moveTo>
                  <a:lnTo>
                    <a:pt x="14" y="0"/>
                  </a:lnTo>
                  <a:lnTo>
                    <a:pt x="0" y="0"/>
                  </a:lnTo>
                  <a:cubicBezTo>
                    <a:pt x="8" y="0"/>
                    <a:pt x="11" y="0"/>
                    <a:pt x="1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1" name="Google Shape;71;p12"/>
            <p:cNvSpPr/>
            <p:nvPr/>
          </p:nvSpPr>
          <p:spPr>
            <a:xfrm>
              <a:off x="8123238" y="2794000"/>
              <a:ext cx="31750" cy="1587"/>
            </a:xfrm>
            <a:custGeom>
              <a:rect b="b" l="l" r="r" t="t"/>
              <a:pathLst>
                <a:path extrusionOk="0" h="1" w="16">
                  <a:moveTo>
                    <a:pt x="0" y="1"/>
                  </a:moveTo>
                  <a:lnTo>
                    <a:pt x="0" y="1"/>
                  </a:lnTo>
                  <a:lnTo>
                    <a:pt x="16"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2" name="Google Shape;72;p12"/>
            <p:cNvSpPr/>
            <p:nvPr/>
          </p:nvSpPr>
          <p:spPr>
            <a:xfrm>
              <a:off x="3070225" y="2794000"/>
              <a:ext cx="101600" cy="4762"/>
            </a:xfrm>
            <a:custGeom>
              <a:rect b="b" l="l" r="r" t="t"/>
              <a:pathLst>
                <a:path extrusionOk="0" h="2" w="53">
                  <a:moveTo>
                    <a:pt x="0" y="0"/>
                  </a:moveTo>
                  <a:lnTo>
                    <a:pt x="0" y="0"/>
                  </a:lnTo>
                  <a:cubicBezTo>
                    <a:pt x="2" y="1"/>
                    <a:pt x="53" y="2"/>
                    <a:pt x="52" y="0"/>
                  </a:cubicBezTo>
                  <a:lnTo>
                    <a:pt x="6"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3" name="Google Shape;73;p12"/>
            <p:cNvSpPr/>
            <p:nvPr/>
          </p:nvSpPr>
          <p:spPr>
            <a:xfrm>
              <a:off x="9963150" y="2778125"/>
              <a:ext cx="41275" cy="0"/>
            </a:xfrm>
            <a:custGeom>
              <a:rect b="b" l="l" r="r" t="t"/>
              <a:pathLst>
                <a:path extrusionOk="0" h="120000" w="21">
                  <a:moveTo>
                    <a:pt x="21" y="0"/>
                  </a:moveTo>
                  <a:lnTo>
                    <a:pt x="21" y="0"/>
                  </a:lnTo>
                  <a:lnTo>
                    <a:pt x="3" y="0"/>
                  </a:lnTo>
                  <a:lnTo>
                    <a:pt x="0" y="0"/>
                  </a:lnTo>
                  <a:cubicBezTo>
                    <a:pt x="4" y="0"/>
                    <a:pt x="15"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4" name="Google Shape;74;p12"/>
            <p:cNvSpPr/>
            <p:nvPr/>
          </p:nvSpPr>
          <p:spPr>
            <a:xfrm>
              <a:off x="7523163" y="2773363"/>
              <a:ext cx="30163" cy="3175"/>
            </a:xfrm>
            <a:custGeom>
              <a:rect b="b" l="l" r="r" t="t"/>
              <a:pathLst>
                <a:path extrusionOk="0" h="1" w="16">
                  <a:moveTo>
                    <a:pt x="16" y="0"/>
                  </a:moveTo>
                  <a:lnTo>
                    <a:pt x="16" y="0"/>
                  </a:lnTo>
                  <a:cubicBezTo>
                    <a:pt x="6" y="0"/>
                    <a:pt x="2" y="1"/>
                    <a:pt x="0" y="1"/>
                  </a:cubicBezTo>
                  <a:cubicBezTo>
                    <a:pt x="6" y="1"/>
                    <a:pt x="12" y="1"/>
                    <a:pt x="1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5" name="Google Shape;75;p12"/>
            <p:cNvSpPr/>
            <p:nvPr/>
          </p:nvSpPr>
          <p:spPr>
            <a:xfrm>
              <a:off x="10009188" y="2787650"/>
              <a:ext cx="115888" cy="3175"/>
            </a:xfrm>
            <a:custGeom>
              <a:rect b="b" l="l" r="r" t="t"/>
              <a:pathLst>
                <a:path extrusionOk="0" h="2" w="60">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6" name="Google Shape;76;p12"/>
            <p:cNvSpPr/>
            <p:nvPr/>
          </p:nvSpPr>
          <p:spPr>
            <a:xfrm>
              <a:off x="10125075" y="2789238"/>
              <a:ext cx="1588" cy="0"/>
            </a:xfrm>
            <a:custGeom>
              <a:rect b="b" l="l" r="r" t="t"/>
              <a:pathLst>
                <a:path extrusionOk="0" h="120000" w="1">
                  <a:moveTo>
                    <a:pt x="1" y="0"/>
                  </a:moveTo>
                  <a:lnTo>
                    <a:pt x="1" y="0"/>
                  </a:lnTo>
                  <a:lnTo>
                    <a:pt x="0" y="0"/>
                  </a:lnTo>
                  <a:lnTo>
                    <a:pt x="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7" name="Google Shape;77;p12"/>
            <p:cNvSpPr/>
            <p:nvPr/>
          </p:nvSpPr>
          <p:spPr>
            <a:xfrm>
              <a:off x="-4110038" y="2703513"/>
              <a:ext cx="16486188" cy="134937"/>
            </a:xfrm>
            <a:custGeom>
              <a:rect b="b" l="l" r="r" t="t"/>
              <a:pathLst>
                <a:path extrusionOk="0" h="60" w="8594">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8" name="Google Shape;78;p12"/>
            <p:cNvSpPr/>
            <p:nvPr/>
          </p:nvSpPr>
          <p:spPr>
            <a:xfrm>
              <a:off x="12117388" y="2779713"/>
              <a:ext cx="127000" cy="4762"/>
            </a:xfrm>
            <a:custGeom>
              <a:rect b="b" l="l" r="r" t="t"/>
              <a:pathLst>
                <a:path extrusionOk="0" h="2" w="66">
                  <a:moveTo>
                    <a:pt x="19" y="2"/>
                  </a:moveTo>
                  <a:lnTo>
                    <a:pt x="19" y="2"/>
                  </a:lnTo>
                  <a:cubicBezTo>
                    <a:pt x="33" y="2"/>
                    <a:pt x="66" y="2"/>
                    <a:pt x="60" y="0"/>
                  </a:cubicBezTo>
                  <a:cubicBezTo>
                    <a:pt x="60" y="2"/>
                    <a:pt x="0" y="0"/>
                    <a:pt x="19"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9" name="Google Shape;79;p12"/>
            <p:cNvSpPr/>
            <p:nvPr/>
          </p:nvSpPr>
          <p:spPr>
            <a:xfrm>
              <a:off x="12182475" y="2787650"/>
              <a:ext cx="79375" cy="1587"/>
            </a:xfrm>
            <a:custGeom>
              <a:rect b="b" l="l" r="r" t="t"/>
              <a:pathLst>
                <a:path extrusionOk="0" h="1" w="41">
                  <a:moveTo>
                    <a:pt x="25" y="1"/>
                  </a:moveTo>
                  <a:lnTo>
                    <a:pt x="25" y="1"/>
                  </a:lnTo>
                  <a:cubicBezTo>
                    <a:pt x="27" y="1"/>
                    <a:pt x="26" y="0"/>
                    <a:pt x="41" y="0"/>
                  </a:cubicBezTo>
                  <a:lnTo>
                    <a:pt x="0" y="0"/>
                  </a:lnTo>
                  <a:lnTo>
                    <a:pt x="2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0" name="Google Shape;80;p12"/>
            <p:cNvSpPr/>
            <p:nvPr/>
          </p:nvSpPr>
          <p:spPr>
            <a:xfrm>
              <a:off x="12307888" y="2809875"/>
              <a:ext cx="249238" cy="15875"/>
            </a:xfrm>
            <a:custGeom>
              <a:rect b="b" l="l" r="r" t="t"/>
              <a:pathLst>
                <a:path extrusionOk="0" h="7" w="130">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1" name="Google Shape;81;p12"/>
            <p:cNvSpPr/>
            <p:nvPr/>
          </p:nvSpPr>
          <p:spPr>
            <a:xfrm>
              <a:off x="12252325" y="2825750"/>
              <a:ext cx="73025" cy="1587"/>
            </a:xfrm>
            <a:custGeom>
              <a:rect b="b" l="l" r="r" t="t"/>
              <a:pathLst>
                <a:path extrusionOk="0" h="1" w="38">
                  <a:moveTo>
                    <a:pt x="4" y="1"/>
                  </a:moveTo>
                  <a:lnTo>
                    <a:pt x="4" y="1"/>
                  </a:lnTo>
                  <a:lnTo>
                    <a:pt x="38" y="0"/>
                  </a:lnTo>
                  <a:lnTo>
                    <a:pt x="34" y="0"/>
                  </a:lnTo>
                  <a:lnTo>
                    <a:pt x="0" y="1"/>
                  </a:lnTo>
                  <a:lnTo>
                    <a:pt x="4"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2" name="Google Shape;82;p12"/>
            <p:cNvSpPr/>
            <p:nvPr/>
          </p:nvSpPr>
          <p:spPr>
            <a:xfrm>
              <a:off x="10779125" y="2733675"/>
              <a:ext cx="66675" cy="4762"/>
            </a:xfrm>
            <a:custGeom>
              <a:rect b="b" l="l" r="r" t="t"/>
              <a:pathLst>
                <a:path extrusionOk="0" h="2" w="35">
                  <a:moveTo>
                    <a:pt x="35" y="2"/>
                  </a:moveTo>
                  <a:lnTo>
                    <a:pt x="35" y="2"/>
                  </a:lnTo>
                  <a:cubicBezTo>
                    <a:pt x="32" y="0"/>
                    <a:pt x="11" y="1"/>
                    <a:pt x="0" y="2"/>
                  </a:cubicBezTo>
                  <a:cubicBezTo>
                    <a:pt x="9" y="2"/>
                    <a:pt x="22" y="2"/>
                    <a:pt x="35"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3" name="Google Shape;83;p12"/>
            <p:cNvSpPr/>
            <p:nvPr/>
          </p:nvSpPr>
          <p:spPr>
            <a:xfrm>
              <a:off x="-2471738" y="2738438"/>
              <a:ext cx="496888" cy="1587"/>
            </a:xfrm>
            <a:custGeom>
              <a:rect b="b" l="l" r="r" t="t"/>
              <a:pathLst>
                <a:path extrusionOk="0" h="1" w="259">
                  <a:moveTo>
                    <a:pt x="259" y="0"/>
                  </a:moveTo>
                  <a:lnTo>
                    <a:pt x="259" y="0"/>
                  </a:lnTo>
                  <a:lnTo>
                    <a:pt x="0" y="1"/>
                  </a:lnTo>
                  <a:lnTo>
                    <a:pt x="25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4" name="Google Shape;84;p12"/>
            <p:cNvSpPr/>
            <p:nvPr/>
          </p:nvSpPr>
          <p:spPr>
            <a:xfrm>
              <a:off x="9136063" y="2735263"/>
              <a:ext cx="387350" cy="14287"/>
            </a:xfrm>
            <a:custGeom>
              <a:rect b="b" l="l" r="r" t="t"/>
              <a:pathLst>
                <a:path extrusionOk="0" h="6" w="202">
                  <a:moveTo>
                    <a:pt x="30" y="6"/>
                  </a:moveTo>
                  <a:lnTo>
                    <a:pt x="30" y="6"/>
                  </a:lnTo>
                  <a:cubicBezTo>
                    <a:pt x="100" y="5"/>
                    <a:pt x="131" y="3"/>
                    <a:pt x="202" y="3"/>
                  </a:cubicBezTo>
                  <a:cubicBezTo>
                    <a:pt x="109" y="0"/>
                    <a:pt x="79" y="6"/>
                    <a:pt x="0" y="3"/>
                  </a:cubicBezTo>
                  <a:lnTo>
                    <a:pt x="30"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5" name="Google Shape;85;p12"/>
            <p:cNvSpPr/>
            <p:nvPr/>
          </p:nvSpPr>
          <p:spPr>
            <a:xfrm>
              <a:off x="9139238" y="2725738"/>
              <a:ext cx="142875" cy="9525"/>
            </a:xfrm>
            <a:custGeom>
              <a:rect b="b" l="l" r="r" t="t"/>
              <a:pathLst>
                <a:path extrusionOk="0" h="4" w="75">
                  <a:moveTo>
                    <a:pt x="54" y="0"/>
                  </a:moveTo>
                  <a:lnTo>
                    <a:pt x="54" y="0"/>
                  </a:lnTo>
                  <a:cubicBezTo>
                    <a:pt x="65" y="2"/>
                    <a:pt x="0" y="3"/>
                    <a:pt x="10" y="4"/>
                  </a:cubicBezTo>
                  <a:cubicBezTo>
                    <a:pt x="57" y="4"/>
                    <a:pt x="32" y="2"/>
                    <a:pt x="75" y="2"/>
                  </a:cubicBezTo>
                  <a:lnTo>
                    <a:pt x="5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6" name="Google Shape;86;p12"/>
            <p:cNvSpPr/>
            <p:nvPr/>
          </p:nvSpPr>
          <p:spPr>
            <a:xfrm>
              <a:off x="9805988" y="2817813"/>
              <a:ext cx="39688" cy="3175"/>
            </a:xfrm>
            <a:custGeom>
              <a:rect b="b" l="l" r="r" t="t"/>
              <a:pathLst>
                <a:path extrusionOk="0" h="1" w="21">
                  <a:moveTo>
                    <a:pt x="21" y="0"/>
                  </a:moveTo>
                  <a:lnTo>
                    <a:pt x="21" y="0"/>
                  </a:lnTo>
                  <a:lnTo>
                    <a:pt x="0" y="1"/>
                  </a:lnTo>
                  <a:lnTo>
                    <a:pt x="17" y="1"/>
                  </a:lnTo>
                  <a:lnTo>
                    <a:pt x="2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7" name="Google Shape;87;p12"/>
            <p:cNvSpPr/>
            <p:nvPr/>
          </p:nvSpPr>
          <p:spPr>
            <a:xfrm>
              <a:off x="8580438" y="2725738"/>
              <a:ext cx="66675" cy="3175"/>
            </a:xfrm>
            <a:custGeom>
              <a:rect b="b" l="l" r="r" t="t"/>
              <a:pathLst>
                <a:path extrusionOk="0" h="1" w="35">
                  <a:moveTo>
                    <a:pt x="27" y="1"/>
                  </a:moveTo>
                  <a:lnTo>
                    <a:pt x="27" y="1"/>
                  </a:lnTo>
                  <a:lnTo>
                    <a:pt x="35" y="1"/>
                  </a:lnTo>
                  <a:lnTo>
                    <a:pt x="0" y="0"/>
                  </a:lnTo>
                  <a:lnTo>
                    <a:pt x="27"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8" name="Google Shape;88;p12"/>
            <p:cNvSpPr/>
            <p:nvPr/>
          </p:nvSpPr>
          <p:spPr>
            <a:xfrm>
              <a:off x="8647113" y="2725738"/>
              <a:ext cx="15875" cy="3175"/>
            </a:xfrm>
            <a:custGeom>
              <a:rect b="b" l="l" r="r" t="t"/>
              <a:pathLst>
                <a:path extrusionOk="0" h="1" w="8">
                  <a:moveTo>
                    <a:pt x="8" y="0"/>
                  </a:moveTo>
                  <a:lnTo>
                    <a:pt x="8" y="0"/>
                  </a:lnTo>
                  <a:lnTo>
                    <a:pt x="0" y="1"/>
                  </a:lnTo>
                  <a:lnTo>
                    <a:pt x="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9" name="Google Shape;89;p12"/>
            <p:cNvSpPr/>
            <p:nvPr/>
          </p:nvSpPr>
          <p:spPr>
            <a:xfrm>
              <a:off x="9794875" y="2830513"/>
              <a:ext cx="90488" cy="1587"/>
            </a:xfrm>
            <a:custGeom>
              <a:rect b="b" l="l" r="r" t="t"/>
              <a:pathLst>
                <a:path extrusionOk="0" h="1" w="47">
                  <a:moveTo>
                    <a:pt x="0" y="0"/>
                  </a:moveTo>
                  <a:lnTo>
                    <a:pt x="0" y="0"/>
                  </a:lnTo>
                  <a:lnTo>
                    <a:pt x="32" y="1"/>
                  </a:lnTo>
                  <a:lnTo>
                    <a:pt x="47"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0" name="Google Shape;90;p12"/>
            <p:cNvSpPr/>
            <p:nvPr/>
          </p:nvSpPr>
          <p:spPr>
            <a:xfrm>
              <a:off x="9232900" y="2795588"/>
              <a:ext cx="84138" cy="3175"/>
            </a:xfrm>
            <a:custGeom>
              <a:rect b="b" l="l" r="r" t="t"/>
              <a:pathLst>
                <a:path extrusionOk="0" h="1" w="44">
                  <a:moveTo>
                    <a:pt x="16" y="1"/>
                  </a:moveTo>
                  <a:lnTo>
                    <a:pt x="16" y="1"/>
                  </a:lnTo>
                  <a:lnTo>
                    <a:pt x="44" y="1"/>
                  </a:lnTo>
                  <a:cubicBezTo>
                    <a:pt x="39" y="1"/>
                    <a:pt x="0" y="0"/>
                    <a:pt x="16"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1" name="Google Shape;91;p12"/>
            <p:cNvSpPr/>
            <p:nvPr/>
          </p:nvSpPr>
          <p:spPr>
            <a:xfrm>
              <a:off x="8158163" y="2725738"/>
              <a:ext cx="71438" cy="3175"/>
            </a:xfrm>
            <a:custGeom>
              <a:rect b="b" l="l" r="r" t="t"/>
              <a:pathLst>
                <a:path extrusionOk="0" h="1" w="37">
                  <a:moveTo>
                    <a:pt x="34" y="0"/>
                  </a:moveTo>
                  <a:lnTo>
                    <a:pt x="34" y="0"/>
                  </a:lnTo>
                  <a:lnTo>
                    <a:pt x="0" y="1"/>
                  </a:lnTo>
                  <a:lnTo>
                    <a:pt x="3" y="1"/>
                  </a:lnTo>
                  <a:lnTo>
                    <a:pt x="37" y="0"/>
                  </a:lnTo>
                  <a:lnTo>
                    <a:pt x="3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2" name="Google Shape;92;p12"/>
            <p:cNvSpPr/>
            <p:nvPr/>
          </p:nvSpPr>
          <p:spPr>
            <a:xfrm>
              <a:off x="8734425" y="2814638"/>
              <a:ext cx="144463" cy="3175"/>
            </a:xfrm>
            <a:custGeom>
              <a:rect b="b" l="l" r="r" t="t"/>
              <a:pathLst>
                <a:path extrusionOk="0" h="2" w="76">
                  <a:moveTo>
                    <a:pt x="56" y="0"/>
                  </a:moveTo>
                  <a:lnTo>
                    <a:pt x="56" y="0"/>
                  </a:lnTo>
                  <a:cubicBezTo>
                    <a:pt x="76" y="2"/>
                    <a:pt x="0" y="0"/>
                    <a:pt x="40" y="2"/>
                  </a:cubicBezTo>
                  <a:cubicBezTo>
                    <a:pt x="76" y="2"/>
                    <a:pt x="61" y="1"/>
                    <a:pt x="5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3" name="Google Shape;93;p12"/>
            <p:cNvSpPr/>
            <p:nvPr/>
          </p:nvSpPr>
          <p:spPr>
            <a:xfrm>
              <a:off x="8023225" y="2782888"/>
              <a:ext cx="26988" cy="1587"/>
            </a:xfrm>
            <a:custGeom>
              <a:rect b="b" l="l" r="r" t="t"/>
              <a:pathLst>
                <a:path extrusionOk="0" h="1" w="14">
                  <a:moveTo>
                    <a:pt x="14" y="0"/>
                  </a:moveTo>
                  <a:lnTo>
                    <a:pt x="14" y="0"/>
                  </a:lnTo>
                  <a:cubicBezTo>
                    <a:pt x="9" y="0"/>
                    <a:pt x="5" y="0"/>
                    <a:pt x="0" y="1"/>
                  </a:cubicBezTo>
                  <a:lnTo>
                    <a:pt x="1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4" name="Google Shape;94;p12"/>
            <p:cNvSpPr/>
            <p:nvPr/>
          </p:nvSpPr>
          <p:spPr>
            <a:xfrm>
              <a:off x="8050213" y="2782888"/>
              <a:ext cx="77788" cy="1587"/>
            </a:xfrm>
            <a:custGeom>
              <a:rect b="b" l="l" r="r" t="t"/>
              <a:pathLst>
                <a:path extrusionOk="0" h="1" w="40">
                  <a:moveTo>
                    <a:pt x="0" y="0"/>
                  </a:moveTo>
                  <a:lnTo>
                    <a:pt x="0" y="0"/>
                  </a:lnTo>
                  <a:cubicBezTo>
                    <a:pt x="15" y="0"/>
                    <a:pt x="30" y="1"/>
                    <a:pt x="40" y="1"/>
                  </a:cubicBezTo>
                  <a:cubicBezTo>
                    <a:pt x="21" y="0"/>
                    <a:pt x="15"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5" name="Google Shape;95;p12"/>
            <p:cNvSpPr/>
            <p:nvPr/>
          </p:nvSpPr>
          <p:spPr>
            <a:xfrm>
              <a:off x="7715250" y="2779713"/>
              <a:ext cx="90488" cy="7937"/>
            </a:xfrm>
            <a:custGeom>
              <a:rect b="b" l="l" r="r" t="t"/>
              <a:pathLst>
                <a:path extrusionOk="0" h="3" w="47">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6" name="Google Shape;96;p12"/>
            <p:cNvSpPr/>
            <p:nvPr/>
          </p:nvSpPr>
          <p:spPr>
            <a:xfrm>
              <a:off x="6508750" y="2713038"/>
              <a:ext cx="247650" cy="6350"/>
            </a:xfrm>
            <a:custGeom>
              <a:rect b="b" l="l" r="r" t="t"/>
              <a:pathLst>
                <a:path extrusionOk="0" h="3" w="129">
                  <a:moveTo>
                    <a:pt x="0" y="0"/>
                  </a:moveTo>
                  <a:lnTo>
                    <a:pt x="0" y="0"/>
                  </a:lnTo>
                  <a:cubicBezTo>
                    <a:pt x="50" y="1"/>
                    <a:pt x="63" y="1"/>
                    <a:pt x="60" y="2"/>
                  </a:cubicBezTo>
                  <a:cubicBezTo>
                    <a:pt x="108" y="3"/>
                    <a:pt x="100" y="0"/>
                    <a:pt x="129"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7" name="Google Shape;97;p12"/>
            <p:cNvSpPr/>
            <p:nvPr/>
          </p:nvSpPr>
          <p:spPr>
            <a:xfrm>
              <a:off x="6756400" y="2713038"/>
              <a:ext cx="33338" cy="0"/>
            </a:xfrm>
            <a:custGeom>
              <a:rect b="b" l="l" r="r" t="t"/>
              <a:pathLst>
                <a:path extrusionOk="0" h="120000" w="18">
                  <a:moveTo>
                    <a:pt x="0" y="0"/>
                  </a:moveTo>
                  <a:lnTo>
                    <a:pt x="0" y="0"/>
                  </a:lnTo>
                  <a:lnTo>
                    <a:pt x="18"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8" name="Google Shape;98;p12"/>
            <p:cNvSpPr/>
            <p:nvPr/>
          </p:nvSpPr>
          <p:spPr>
            <a:xfrm>
              <a:off x="8047038" y="2820988"/>
              <a:ext cx="58738" cy="4762"/>
            </a:xfrm>
            <a:custGeom>
              <a:rect b="b" l="l" r="r" t="t"/>
              <a:pathLst>
                <a:path extrusionOk="0" h="2" w="31">
                  <a:moveTo>
                    <a:pt x="31" y="0"/>
                  </a:moveTo>
                  <a:lnTo>
                    <a:pt x="31" y="0"/>
                  </a:lnTo>
                  <a:lnTo>
                    <a:pt x="0" y="2"/>
                  </a:lnTo>
                  <a:lnTo>
                    <a:pt x="11" y="2"/>
                  </a:lnTo>
                  <a:lnTo>
                    <a:pt x="3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9" name="Google Shape;99;p12"/>
            <p:cNvSpPr/>
            <p:nvPr/>
          </p:nvSpPr>
          <p:spPr>
            <a:xfrm>
              <a:off x="6348413" y="2711451"/>
              <a:ext cx="82550" cy="1587"/>
            </a:xfrm>
            <a:custGeom>
              <a:rect b="b" l="l" r="r" t="t"/>
              <a:pathLst>
                <a:path extrusionOk="0" h="1" w="43">
                  <a:moveTo>
                    <a:pt x="9" y="1"/>
                  </a:moveTo>
                  <a:lnTo>
                    <a:pt x="9" y="1"/>
                  </a:lnTo>
                  <a:cubicBezTo>
                    <a:pt x="18" y="1"/>
                    <a:pt x="33" y="1"/>
                    <a:pt x="41" y="1"/>
                  </a:cubicBezTo>
                  <a:cubicBezTo>
                    <a:pt x="43" y="0"/>
                    <a:pt x="0" y="1"/>
                    <a:pt x="9"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0" name="Google Shape;100;p12"/>
            <p:cNvSpPr/>
            <p:nvPr/>
          </p:nvSpPr>
          <p:spPr>
            <a:xfrm>
              <a:off x="6734175" y="2771775"/>
              <a:ext cx="96838" cy="6350"/>
            </a:xfrm>
            <a:custGeom>
              <a:rect b="b" l="l" r="r" t="t"/>
              <a:pathLst>
                <a:path extrusionOk="0" h="3" w="50">
                  <a:moveTo>
                    <a:pt x="0" y="2"/>
                  </a:moveTo>
                  <a:lnTo>
                    <a:pt x="0" y="2"/>
                  </a:lnTo>
                  <a:cubicBezTo>
                    <a:pt x="6" y="3"/>
                    <a:pt x="37" y="2"/>
                    <a:pt x="50" y="3"/>
                  </a:cubicBezTo>
                  <a:cubicBezTo>
                    <a:pt x="32" y="2"/>
                    <a:pt x="17"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1" name="Google Shape;101;p12"/>
            <p:cNvSpPr/>
            <p:nvPr/>
          </p:nvSpPr>
          <p:spPr>
            <a:xfrm>
              <a:off x="6091238" y="2722563"/>
              <a:ext cx="95250" cy="7937"/>
            </a:xfrm>
            <a:custGeom>
              <a:rect b="b" l="l" r="r" t="t"/>
              <a:pathLst>
                <a:path extrusionOk="0" h="4" w="49">
                  <a:moveTo>
                    <a:pt x="0" y="1"/>
                  </a:moveTo>
                  <a:lnTo>
                    <a:pt x="0" y="1"/>
                  </a:lnTo>
                  <a:cubicBezTo>
                    <a:pt x="10" y="2"/>
                    <a:pt x="24" y="2"/>
                    <a:pt x="18" y="4"/>
                  </a:cubicBezTo>
                  <a:cubicBezTo>
                    <a:pt x="31" y="3"/>
                    <a:pt x="4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2" name="Google Shape;102;p12"/>
            <p:cNvSpPr/>
            <p:nvPr/>
          </p:nvSpPr>
          <p:spPr>
            <a:xfrm>
              <a:off x="6559550" y="2773363"/>
              <a:ext cx="80963" cy="3175"/>
            </a:xfrm>
            <a:custGeom>
              <a:rect b="b" l="l" r="r" t="t"/>
              <a:pathLst>
                <a:path extrusionOk="0" h="1" w="42">
                  <a:moveTo>
                    <a:pt x="0" y="1"/>
                  </a:moveTo>
                  <a:lnTo>
                    <a:pt x="0" y="1"/>
                  </a:lnTo>
                  <a:lnTo>
                    <a:pt x="8" y="1"/>
                  </a:lnTo>
                  <a:lnTo>
                    <a:pt x="42"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3" name="Google Shape;103;p12"/>
            <p:cNvSpPr/>
            <p:nvPr/>
          </p:nvSpPr>
          <p:spPr>
            <a:xfrm>
              <a:off x="6640513" y="2806700"/>
              <a:ext cx="227013" cy="15875"/>
            </a:xfrm>
            <a:custGeom>
              <a:rect b="b" l="l" r="r" t="t"/>
              <a:pathLst>
                <a:path extrusionOk="0" h="7" w="118">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4" name="Google Shape;104;p12"/>
            <p:cNvSpPr/>
            <p:nvPr/>
          </p:nvSpPr>
          <p:spPr>
            <a:xfrm>
              <a:off x="6661150" y="2814638"/>
              <a:ext cx="34925" cy="1587"/>
            </a:xfrm>
            <a:custGeom>
              <a:rect b="b" l="l" r="r" t="t"/>
              <a:pathLst>
                <a:path extrusionOk="0" h="1" w="18">
                  <a:moveTo>
                    <a:pt x="18" y="1"/>
                  </a:moveTo>
                  <a:lnTo>
                    <a:pt x="18" y="1"/>
                  </a:lnTo>
                  <a:lnTo>
                    <a:pt x="0" y="0"/>
                  </a:lnTo>
                  <a:lnTo>
                    <a:pt x="18"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5" name="Google Shape;105;p12"/>
            <p:cNvSpPr/>
            <p:nvPr/>
          </p:nvSpPr>
          <p:spPr>
            <a:xfrm>
              <a:off x="5661025" y="2789238"/>
              <a:ext cx="23813" cy="1587"/>
            </a:xfrm>
            <a:custGeom>
              <a:rect b="b" l="l" r="r" t="t"/>
              <a:pathLst>
                <a:path extrusionOk="0" h="1" w="13">
                  <a:moveTo>
                    <a:pt x="0" y="1"/>
                  </a:moveTo>
                  <a:lnTo>
                    <a:pt x="0" y="1"/>
                  </a:lnTo>
                  <a:lnTo>
                    <a:pt x="13"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6" name="Google Shape;106;p12"/>
            <p:cNvSpPr/>
            <p:nvPr/>
          </p:nvSpPr>
          <p:spPr>
            <a:xfrm>
              <a:off x="6162675" y="2814638"/>
              <a:ext cx="258763" cy="7937"/>
            </a:xfrm>
            <a:custGeom>
              <a:rect b="b" l="l" r="r" t="t"/>
              <a:pathLst>
                <a:path extrusionOk="0" h="4" w="135">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7" name="Google Shape;107;p12"/>
            <p:cNvSpPr/>
            <p:nvPr/>
          </p:nvSpPr>
          <p:spPr>
            <a:xfrm>
              <a:off x="5019675" y="2713038"/>
              <a:ext cx="73025" cy="4762"/>
            </a:xfrm>
            <a:custGeom>
              <a:rect b="b" l="l" r="r" t="t"/>
              <a:pathLst>
                <a:path extrusionOk="0" h="2" w="38">
                  <a:moveTo>
                    <a:pt x="13" y="1"/>
                  </a:moveTo>
                  <a:lnTo>
                    <a:pt x="13" y="1"/>
                  </a:lnTo>
                  <a:lnTo>
                    <a:pt x="38" y="0"/>
                  </a:lnTo>
                  <a:lnTo>
                    <a:pt x="7" y="0"/>
                  </a:lnTo>
                  <a:cubicBezTo>
                    <a:pt x="16" y="0"/>
                    <a:pt x="0" y="2"/>
                    <a:pt x="1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8" name="Google Shape;108;p12"/>
            <p:cNvSpPr/>
            <p:nvPr/>
          </p:nvSpPr>
          <p:spPr>
            <a:xfrm>
              <a:off x="5021263" y="2713038"/>
              <a:ext cx="11113" cy="0"/>
            </a:xfrm>
            <a:custGeom>
              <a:rect b="b" l="l" r="r" t="t"/>
              <a:pathLst>
                <a:path extrusionOk="0" h="120000" w="6">
                  <a:moveTo>
                    <a:pt x="0" y="0"/>
                  </a:moveTo>
                  <a:lnTo>
                    <a:pt x="0" y="0"/>
                  </a:lnTo>
                  <a:lnTo>
                    <a:pt x="6"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9" name="Google Shape;109;p12"/>
            <p:cNvSpPr/>
            <p:nvPr/>
          </p:nvSpPr>
          <p:spPr>
            <a:xfrm>
              <a:off x="5864225" y="2784475"/>
              <a:ext cx="101600" cy="4762"/>
            </a:xfrm>
            <a:custGeom>
              <a:rect b="b" l="l" r="r" t="t"/>
              <a:pathLst>
                <a:path extrusionOk="0" h="2" w="53">
                  <a:moveTo>
                    <a:pt x="3" y="2"/>
                  </a:moveTo>
                  <a:lnTo>
                    <a:pt x="3" y="2"/>
                  </a:lnTo>
                  <a:cubicBezTo>
                    <a:pt x="21" y="2"/>
                    <a:pt x="36" y="2"/>
                    <a:pt x="53" y="1"/>
                  </a:cubicBezTo>
                  <a:cubicBezTo>
                    <a:pt x="46" y="1"/>
                    <a:pt x="0" y="0"/>
                    <a:pt x="3"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0" name="Google Shape;110;p12"/>
            <p:cNvSpPr/>
            <p:nvPr/>
          </p:nvSpPr>
          <p:spPr>
            <a:xfrm>
              <a:off x="4703763" y="2722563"/>
              <a:ext cx="84138" cy="1587"/>
            </a:xfrm>
            <a:custGeom>
              <a:rect b="b" l="l" r="r" t="t"/>
              <a:pathLst>
                <a:path extrusionOk="0" h="1" w="44">
                  <a:moveTo>
                    <a:pt x="3" y="1"/>
                  </a:moveTo>
                  <a:lnTo>
                    <a:pt x="3" y="1"/>
                  </a:lnTo>
                  <a:lnTo>
                    <a:pt x="44" y="0"/>
                  </a:lnTo>
                  <a:lnTo>
                    <a:pt x="0" y="0"/>
                  </a:lnTo>
                  <a:lnTo>
                    <a:pt x="3"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1" name="Google Shape;111;p12"/>
            <p:cNvSpPr/>
            <p:nvPr/>
          </p:nvSpPr>
          <p:spPr>
            <a:xfrm>
              <a:off x="4264025" y="2713038"/>
              <a:ext cx="77788" cy="4762"/>
            </a:xfrm>
            <a:custGeom>
              <a:rect b="b" l="l" r="r" t="t"/>
              <a:pathLst>
                <a:path extrusionOk="0" h="2" w="41">
                  <a:moveTo>
                    <a:pt x="41" y="1"/>
                  </a:moveTo>
                  <a:lnTo>
                    <a:pt x="41" y="1"/>
                  </a:lnTo>
                  <a:lnTo>
                    <a:pt x="34" y="0"/>
                  </a:lnTo>
                  <a:lnTo>
                    <a:pt x="0" y="1"/>
                  </a:lnTo>
                  <a:lnTo>
                    <a:pt x="7" y="2"/>
                  </a:lnTo>
                  <a:lnTo>
                    <a:pt x="4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2" name="Google Shape;112;p12"/>
            <p:cNvSpPr/>
            <p:nvPr/>
          </p:nvSpPr>
          <p:spPr>
            <a:xfrm>
              <a:off x="4800600" y="2822575"/>
              <a:ext cx="117475" cy="7937"/>
            </a:xfrm>
            <a:custGeom>
              <a:rect b="b" l="l" r="r" t="t"/>
              <a:pathLst>
                <a:path extrusionOk="0" h="3" w="61">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3" name="Google Shape;113;p12"/>
            <p:cNvSpPr/>
            <p:nvPr/>
          </p:nvSpPr>
          <p:spPr>
            <a:xfrm>
              <a:off x="187325" y="2714625"/>
              <a:ext cx="1925638" cy="31750"/>
            </a:xfrm>
            <a:custGeom>
              <a:rect b="b" l="l" r="r" t="t"/>
              <a:pathLst>
                <a:path extrusionOk="0" h="14" w="100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4" name="Google Shape;114;p12"/>
            <p:cNvSpPr/>
            <p:nvPr/>
          </p:nvSpPr>
          <p:spPr>
            <a:xfrm>
              <a:off x="1947862" y="2735263"/>
              <a:ext cx="47625" cy="0"/>
            </a:xfrm>
            <a:custGeom>
              <a:rect b="b" l="l" r="r" t="t"/>
              <a:pathLst>
                <a:path extrusionOk="0" h="120000" w="25">
                  <a:moveTo>
                    <a:pt x="0" y="0"/>
                  </a:moveTo>
                  <a:lnTo>
                    <a:pt x="0" y="0"/>
                  </a:lnTo>
                  <a:lnTo>
                    <a:pt x="25"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5" name="Google Shape;115;p12"/>
            <p:cNvSpPr/>
            <p:nvPr/>
          </p:nvSpPr>
          <p:spPr>
            <a:xfrm>
              <a:off x="112712" y="2724150"/>
              <a:ext cx="74613" cy="0"/>
            </a:xfrm>
            <a:custGeom>
              <a:rect b="b" l="l" r="r" t="t"/>
              <a:pathLst>
                <a:path extrusionOk="0" h="120000" w="39">
                  <a:moveTo>
                    <a:pt x="0" y="0"/>
                  </a:moveTo>
                  <a:lnTo>
                    <a:pt x="0" y="0"/>
                  </a:lnTo>
                  <a:lnTo>
                    <a:pt x="39" y="0"/>
                  </a:lnTo>
                  <a:cubicBezTo>
                    <a:pt x="27" y="0"/>
                    <a:pt x="14"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6" name="Google Shape;116;p12"/>
            <p:cNvSpPr/>
            <p:nvPr/>
          </p:nvSpPr>
          <p:spPr>
            <a:xfrm>
              <a:off x="2187575" y="2717800"/>
              <a:ext cx="176213" cy="6350"/>
            </a:xfrm>
            <a:custGeom>
              <a:rect b="b" l="l" r="r" t="t"/>
              <a:pathLst>
                <a:path extrusionOk="0" h="3" w="92">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7" name="Google Shape;117;p12"/>
            <p:cNvSpPr/>
            <p:nvPr/>
          </p:nvSpPr>
          <p:spPr>
            <a:xfrm>
              <a:off x="2112962" y="2714625"/>
              <a:ext cx="90488" cy="4762"/>
            </a:xfrm>
            <a:custGeom>
              <a:rect b="b" l="l" r="r" t="t"/>
              <a:pathLst>
                <a:path extrusionOk="0" h="2" w="47">
                  <a:moveTo>
                    <a:pt x="22" y="0"/>
                  </a:moveTo>
                  <a:lnTo>
                    <a:pt x="22" y="0"/>
                  </a:lnTo>
                  <a:cubicBezTo>
                    <a:pt x="19" y="1"/>
                    <a:pt x="11" y="1"/>
                    <a:pt x="0" y="2"/>
                  </a:cubicBezTo>
                  <a:lnTo>
                    <a:pt x="47" y="2"/>
                  </a:lnTo>
                  <a:cubicBezTo>
                    <a:pt x="47" y="1"/>
                    <a:pt x="41" y="0"/>
                    <a:pt x="2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8" name="Google Shape;118;p12"/>
            <p:cNvSpPr/>
            <p:nvPr/>
          </p:nvSpPr>
          <p:spPr>
            <a:xfrm>
              <a:off x="2101850" y="2811463"/>
              <a:ext cx="71438" cy="3175"/>
            </a:xfrm>
            <a:custGeom>
              <a:rect b="b" l="l" r="r" t="t"/>
              <a:pathLst>
                <a:path extrusionOk="0" h="1" w="37">
                  <a:moveTo>
                    <a:pt x="37" y="0"/>
                  </a:moveTo>
                  <a:lnTo>
                    <a:pt x="37" y="0"/>
                  </a:lnTo>
                  <a:lnTo>
                    <a:pt x="22" y="1"/>
                  </a:lnTo>
                  <a:lnTo>
                    <a:pt x="0" y="1"/>
                  </a:lnTo>
                  <a:lnTo>
                    <a:pt x="3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9" name="Google Shape;119;p12"/>
            <p:cNvSpPr/>
            <p:nvPr/>
          </p:nvSpPr>
          <p:spPr>
            <a:xfrm>
              <a:off x="1724025" y="2805113"/>
              <a:ext cx="120650" cy="4762"/>
            </a:xfrm>
            <a:custGeom>
              <a:rect b="b" l="l" r="r" t="t"/>
              <a:pathLst>
                <a:path extrusionOk="0" h="2" w="63">
                  <a:moveTo>
                    <a:pt x="0" y="0"/>
                  </a:moveTo>
                  <a:lnTo>
                    <a:pt x="0" y="0"/>
                  </a:lnTo>
                  <a:cubicBezTo>
                    <a:pt x="18" y="2"/>
                    <a:pt x="52" y="1"/>
                    <a:pt x="63" y="0"/>
                  </a:cubicBezTo>
                  <a:cubicBezTo>
                    <a:pt x="24" y="0"/>
                    <a:pt x="41"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0" name="Google Shape;120;p12"/>
            <p:cNvSpPr/>
            <p:nvPr/>
          </p:nvSpPr>
          <p:spPr>
            <a:xfrm>
              <a:off x="1744662" y="2833688"/>
              <a:ext cx="73025" cy="3175"/>
            </a:xfrm>
            <a:custGeom>
              <a:rect b="b" l="l" r="r" t="t"/>
              <a:pathLst>
                <a:path extrusionOk="0" h="1" w="38">
                  <a:moveTo>
                    <a:pt x="38" y="0"/>
                  </a:moveTo>
                  <a:lnTo>
                    <a:pt x="38" y="0"/>
                  </a:lnTo>
                  <a:lnTo>
                    <a:pt x="0" y="1"/>
                  </a:lnTo>
                  <a:lnTo>
                    <a:pt x="3" y="1"/>
                  </a:lnTo>
                  <a:lnTo>
                    <a:pt x="3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1" name="Google Shape;121;p12"/>
            <p:cNvSpPr/>
            <p:nvPr/>
          </p:nvSpPr>
          <p:spPr>
            <a:xfrm>
              <a:off x="-474663" y="2741613"/>
              <a:ext cx="34925" cy="0"/>
            </a:xfrm>
            <a:custGeom>
              <a:rect b="b" l="l" r="r" t="t"/>
              <a:pathLst>
                <a:path extrusionOk="0" h="120000" w="18">
                  <a:moveTo>
                    <a:pt x="18" y="0"/>
                  </a:moveTo>
                  <a:lnTo>
                    <a:pt x="18" y="0"/>
                  </a:lnTo>
                  <a:lnTo>
                    <a:pt x="0" y="0"/>
                  </a:lnTo>
                  <a:lnTo>
                    <a:pt x="1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2" name="Google Shape;122;p12"/>
            <p:cNvSpPr/>
            <p:nvPr/>
          </p:nvSpPr>
          <p:spPr>
            <a:xfrm>
              <a:off x="-947738" y="2725738"/>
              <a:ext cx="1239838" cy="19050"/>
            </a:xfrm>
            <a:custGeom>
              <a:rect b="b" l="l" r="r" t="t"/>
              <a:pathLst>
                <a:path extrusionOk="0" h="8" w="647">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3" name="Google Shape;123;p12"/>
            <p:cNvSpPr/>
            <p:nvPr/>
          </p:nvSpPr>
          <p:spPr>
            <a:xfrm>
              <a:off x="-1944688" y="2741613"/>
              <a:ext cx="4763" cy="0"/>
            </a:xfrm>
            <a:custGeom>
              <a:rect b="b" l="l" r="r" t="t"/>
              <a:pathLst>
                <a:path extrusionOk="0" h="120000" w="2">
                  <a:moveTo>
                    <a:pt x="1" y="0"/>
                  </a:moveTo>
                  <a:lnTo>
                    <a:pt x="1" y="0"/>
                  </a:lnTo>
                  <a:lnTo>
                    <a:pt x="2" y="0"/>
                  </a:lnTo>
                  <a:cubicBezTo>
                    <a:pt x="0" y="0"/>
                    <a:pt x="0"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4" name="Google Shape;124;p12"/>
            <p:cNvSpPr/>
            <p:nvPr/>
          </p:nvSpPr>
          <p:spPr>
            <a:xfrm>
              <a:off x="-1939925" y="2735263"/>
              <a:ext cx="173038" cy="6350"/>
            </a:xfrm>
            <a:custGeom>
              <a:rect b="b" l="l" r="r" t="t"/>
              <a:pathLst>
                <a:path extrusionOk="0" h="3" w="90">
                  <a:moveTo>
                    <a:pt x="36" y="3"/>
                  </a:moveTo>
                  <a:lnTo>
                    <a:pt x="36" y="3"/>
                  </a:lnTo>
                  <a:lnTo>
                    <a:pt x="90" y="0"/>
                  </a:lnTo>
                  <a:lnTo>
                    <a:pt x="6" y="1"/>
                  </a:lnTo>
                  <a:lnTo>
                    <a:pt x="0" y="3"/>
                  </a:lnTo>
                  <a:cubicBezTo>
                    <a:pt x="8" y="2"/>
                    <a:pt x="37" y="1"/>
                    <a:pt x="48" y="2"/>
                  </a:cubicBezTo>
                  <a:lnTo>
                    <a:pt x="36"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5" name="Google Shape;125;p12"/>
            <p:cNvSpPr/>
            <p:nvPr/>
          </p:nvSpPr>
          <p:spPr>
            <a:xfrm>
              <a:off x="-1773238" y="2733675"/>
              <a:ext cx="123825" cy="12700"/>
            </a:xfrm>
            <a:custGeom>
              <a:rect b="b" l="l" r="r" t="t"/>
              <a:pathLst>
                <a:path extrusionOk="0" h="6" w="65">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6" name="Google Shape;126;p12"/>
            <p:cNvSpPr/>
            <p:nvPr/>
          </p:nvSpPr>
          <p:spPr>
            <a:xfrm>
              <a:off x="-1057275" y="2735263"/>
              <a:ext cx="57150" cy="3175"/>
            </a:xfrm>
            <a:custGeom>
              <a:rect b="b" l="l" r="r" t="t"/>
              <a:pathLst>
                <a:path extrusionOk="0" h="1" w="30">
                  <a:moveTo>
                    <a:pt x="12" y="0"/>
                  </a:moveTo>
                  <a:lnTo>
                    <a:pt x="12" y="0"/>
                  </a:lnTo>
                  <a:lnTo>
                    <a:pt x="0" y="1"/>
                  </a:lnTo>
                  <a:lnTo>
                    <a:pt x="30" y="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7" name="Google Shape;127;p12"/>
            <p:cNvSpPr/>
            <p:nvPr/>
          </p:nvSpPr>
          <p:spPr>
            <a:xfrm>
              <a:off x="-1116013" y="2738438"/>
              <a:ext cx="58738" cy="3175"/>
            </a:xfrm>
            <a:custGeom>
              <a:rect b="b" l="l" r="r" t="t"/>
              <a:pathLst>
                <a:path extrusionOk="0" h="2" w="30">
                  <a:moveTo>
                    <a:pt x="30" y="0"/>
                  </a:moveTo>
                  <a:lnTo>
                    <a:pt x="30" y="0"/>
                  </a:lnTo>
                  <a:lnTo>
                    <a:pt x="0" y="0"/>
                  </a:lnTo>
                  <a:cubicBezTo>
                    <a:pt x="2" y="0"/>
                    <a:pt x="4" y="1"/>
                    <a:pt x="9" y="2"/>
                  </a:cubicBezTo>
                  <a:lnTo>
                    <a:pt x="3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8" name="Google Shape;128;p12"/>
            <p:cNvSpPr/>
            <p:nvPr/>
          </p:nvSpPr>
          <p:spPr>
            <a:xfrm>
              <a:off x="-1349375" y="2735263"/>
              <a:ext cx="84138" cy="0"/>
            </a:xfrm>
            <a:custGeom>
              <a:rect b="b" l="l" r="r" t="t"/>
              <a:pathLst>
                <a:path extrusionOk="0" h="120000" w="44">
                  <a:moveTo>
                    <a:pt x="44" y="0"/>
                  </a:moveTo>
                  <a:lnTo>
                    <a:pt x="44" y="0"/>
                  </a:lnTo>
                  <a:lnTo>
                    <a:pt x="0" y="0"/>
                  </a:lnTo>
                  <a:lnTo>
                    <a:pt x="4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9" name="Google Shape;129;p12"/>
            <p:cNvSpPr/>
            <p:nvPr/>
          </p:nvSpPr>
          <p:spPr>
            <a:xfrm>
              <a:off x="-1265238" y="2735263"/>
              <a:ext cx="65088" cy="3175"/>
            </a:xfrm>
            <a:custGeom>
              <a:rect b="b" l="l" r="r" t="t"/>
              <a:pathLst>
                <a:path extrusionOk="0" h="1" w="34">
                  <a:moveTo>
                    <a:pt x="34" y="1"/>
                  </a:moveTo>
                  <a:lnTo>
                    <a:pt x="34" y="1"/>
                  </a:lnTo>
                  <a:lnTo>
                    <a:pt x="33" y="0"/>
                  </a:lnTo>
                  <a:lnTo>
                    <a:pt x="0" y="0"/>
                  </a:lnTo>
                  <a:lnTo>
                    <a:pt x="34"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0" name="Google Shape;130;p12"/>
            <p:cNvSpPr/>
            <p:nvPr/>
          </p:nvSpPr>
          <p:spPr>
            <a:xfrm>
              <a:off x="-1219200" y="2728913"/>
              <a:ext cx="103188" cy="9525"/>
            </a:xfrm>
            <a:custGeom>
              <a:rect b="b" l="l" r="r" t="t"/>
              <a:pathLst>
                <a:path extrusionOk="0" h="4" w="54">
                  <a:moveTo>
                    <a:pt x="54" y="4"/>
                  </a:moveTo>
                  <a:lnTo>
                    <a:pt x="54" y="4"/>
                  </a:lnTo>
                  <a:cubicBezTo>
                    <a:pt x="49" y="2"/>
                    <a:pt x="43" y="0"/>
                    <a:pt x="0" y="1"/>
                  </a:cubicBezTo>
                  <a:lnTo>
                    <a:pt x="9" y="3"/>
                  </a:lnTo>
                  <a:lnTo>
                    <a:pt x="54"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1" name="Google Shape;131;p12"/>
            <p:cNvSpPr/>
            <p:nvPr/>
          </p:nvSpPr>
          <p:spPr>
            <a:xfrm>
              <a:off x="1225550" y="2830513"/>
              <a:ext cx="73025" cy="3175"/>
            </a:xfrm>
            <a:custGeom>
              <a:rect b="b" l="l" r="r" t="t"/>
              <a:pathLst>
                <a:path extrusionOk="0" h="2" w="38">
                  <a:moveTo>
                    <a:pt x="34" y="0"/>
                  </a:moveTo>
                  <a:lnTo>
                    <a:pt x="34" y="0"/>
                  </a:lnTo>
                  <a:lnTo>
                    <a:pt x="0" y="1"/>
                  </a:lnTo>
                  <a:lnTo>
                    <a:pt x="4" y="2"/>
                  </a:lnTo>
                  <a:lnTo>
                    <a:pt x="38" y="1"/>
                  </a:lnTo>
                  <a:lnTo>
                    <a:pt x="3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2" name="Google Shape;132;p12"/>
            <p:cNvSpPr/>
            <p:nvPr/>
          </p:nvSpPr>
          <p:spPr>
            <a:xfrm>
              <a:off x="874712" y="2827338"/>
              <a:ext cx="39688" cy="3175"/>
            </a:xfrm>
            <a:custGeom>
              <a:rect b="b" l="l" r="r" t="t"/>
              <a:pathLst>
                <a:path extrusionOk="0" h="1" w="21">
                  <a:moveTo>
                    <a:pt x="21" y="0"/>
                  </a:moveTo>
                  <a:lnTo>
                    <a:pt x="21" y="0"/>
                  </a:lnTo>
                  <a:lnTo>
                    <a:pt x="0" y="1"/>
                  </a:lnTo>
                  <a:cubicBezTo>
                    <a:pt x="9" y="1"/>
                    <a:pt x="16" y="1"/>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3" name="Google Shape;133;p12"/>
            <p:cNvSpPr/>
            <p:nvPr/>
          </p:nvSpPr>
          <p:spPr>
            <a:xfrm>
              <a:off x="417512" y="2827338"/>
              <a:ext cx="457200" cy="31750"/>
            </a:xfrm>
            <a:custGeom>
              <a:rect b="b" l="l" r="r" t="t"/>
              <a:pathLst>
                <a:path extrusionOk="0" h="14" w="238">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4" name="Google Shape;134;p12"/>
            <p:cNvSpPr/>
            <p:nvPr/>
          </p:nvSpPr>
          <p:spPr>
            <a:xfrm>
              <a:off x="755650" y="2859087"/>
              <a:ext cx="68263" cy="4762"/>
            </a:xfrm>
            <a:custGeom>
              <a:rect b="b" l="l" r="r" t="t"/>
              <a:pathLst>
                <a:path extrusionOk="0" h="2" w="36">
                  <a:moveTo>
                    <a:pt x="0" y="1"/>
                  </a:moveTo>
                  <a:lnTo>
                    <a:pt x="0" y="1"/>
                  </a:lnTo>
                  <a:cubicBezTo>
                    <a:pt x="19" y="2"/>
                    <a:pt x="24" y="1"/>
                    <a:pt x="36" y="1"/>
                  </a:cubicBezTo>
                  <a:cubicBezTo>
                    <a:pt x="33" y="0"/>
                    <a:pt x="15" y="1"/>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5" name="Google Shape;135;p12"/>
            <p:cNvSpPr/>
            <p:nvPr/>
          </p:nvSpPr>
          <p:spPr>
            <a:xfrm>
              <a:off x="-133350" y="2798763"/>
              <a:ext cx="111125" cy="4762"/>
            </a:xfrm>
            <a:custGeom>
              <a:rect b="b" l="l" r="r" t="t"/>
              <a:pathLst>
                <a:path extrusionOk="0" h="2" w="58">
                  <a:moveTo>
                    <a:pt x="37" y="0"/>
                  </a:moveTo>
                  <a:lnTo>
                    <a:pt x="37" y="0"/>
                  </a:lnTo>
                  <a:cubicBezTo>
                    <a:pt x="34" y="1"/>
                    <a:pt x="0" y="1"/>
                    <a:pt x="7" y="2"/>
                  </a:cubicBezTo>
                  <a:lnTo>
                    <a:pt x="58" y="2"/>
                  </a:lnTo>
                  <a:cubicBezTo>
                    <a:pt x="46" y="2"/>
                    <a:pt x="42" y="1"/>
                    <a:pt x="3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6" name="Google Shape;136;p12"/>
            <p:cNvSpPr/>
            <p:nvPr/>
          </p:nvSpPr>
          <p:spPr>
            <a:xfrm>
              <a:off x="-22225" y="2800350"/>
              <a:ext cx="44450" cy="3175"/>
            </a:xfrm>
            <a:custGeom>
              <a:rect b="b" l="l" r="r" t="t"/>
              <a:pathLst>
                <a:path extrusionOk="0" h="1" w="23">
                  <a:moveTo>
                    <a:pt x="23" y="0"/>
                  </a:moveTo>
                  <a:lnTo>
                    <a:pt x="23" y="0"/>
                  </a:lnTo>
                  <a:lnTo>
                    <a:pt x="0" y="1"/>
                  </a:lnTo>
                  <a:cubicBezTo>
                    <a:pt x="6" y="1"/>
                    <a:pt x="13"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7" name="Google Shape;137;p12"/>
            <p:cNvSpPr/>
            <p:nvPr/>
          </p:nvSpPr>
          <p:spPr>
            <a:xfrm>
              <a:off x="-66675" y="2798763"/>
              <a:ext cx="6350" cy="0"/>
            </a:xfrm>
            <a:custGeom>
              <a:rect b="b" l="l" r="r" t="t"/>
              <a:pathLst>
                <a:path extrusionOk="0" h="120000" w="3">
                  <a:moveTo>
                    <a:pt x="0" y="0"/>
                  </a:moveTo>
                  <a:lnTo>
                    <a:pt x="0" y="0"/>
                  </a:lnTo>
                  <a:lnTo>
                    <a:pt x="2" y="0"/>
                  </a:lnTo>
                  <a:cubicBezTo>
                    <a:pt x="3" y="0"/>
                    <a:pt x="3"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8" name="Google Shape;138;p12"/>
            <p:cNvSpPr/>
            <p:nvPr/>
          </p:nvSpPr>
          <p:spPr>
            <a:xfrm>
              <a:off x="-1566863" y="2730500"/>
              <a:ext cx="65088" cy="3175"/>
            </a:xfrm>
            <a:custGeom>
              <a:rect b="b" l="l" r="r" t="t"/>
              <a:pathLst>
                <a:path extrusionOk="0" h="1" w="34">
                  <a:moveTo>
                    <a:pt x="33" y="1"/>
                  </a:moveTo>
                  <a:lnTo>
                    <a:pt x="33" y="1"/>
                  </a:lnTo>
                  <a:cubicBezTo>
                    <a:pt x="34" y="0"/>
                    <a:pt x="12" y="1"/>
                    <a:pt x="0" y="1"/>
                  </a:cubicBezTo>
                  <a:cubicBezTo>
                    <a:pt x="9" y="1"/>
                    <a:pt x="22" y="1"/>
                    <a:pt x="3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9" name="Google Shape;139;p12"/>
            <p:cNvSpPr/>
            <p:nvPr/>
          </p:nvSpPr>
          <p:spPr>
            <a:xfrm>
              <a:off x="-3175000" y="2740025"/>
              <a:ext cx="38100" cy="0"/>
            </a:xfrm>
            <a:custGeom>
              <a:rect b="b" l="l" r="r" t="t"/>
              <a:pathLst>
                <a:path extrusionOk="0" h="120000" w="20">
                  <a:moveTo>
                    <a:pt x="20" y="0"/>
                  </a:moveTo>
                  <a:lnTo>
                    <a:pt x="20" y="0"/>
                  </a:lnTo>
                  <a:lnTo>
                    <a:pt x="0" y="0"/>
                  </a:lnTo>
                  <a:cubicBezTo>
                    <a:pt x="7" y="0"/>
                    <a:pt x="11" y="0"/>
                    <a:pt x="2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40" name="Google Shape;140;p12"/>
            <p:cNvSpPr/>
            <p:nvPr/>
          </p:nvSpPr>
          <p:spPr>
            <a:xfrm>
              <a:off x="-3735388" y="2803525"/>
              <a:ext cx="6350" cy="1587"/>
            </a:xfrm>
            <a:custGeom>
              <a:rect b="b" l="l" r="r" t="t"/>
              <a:pathLst>
                <a:path extrusionOk="0" h="1" w="4">
                  <a:moveTo>
                    <a:pt x="4" y="0"/>
                  </a:moveTo>
                  <a:lnTo>
                    <a:pt x="4" y="0"/>
                  </a:lnTo>
                  <a:cubicBezTo>
                    <a:pt x="3" y="0"/>
                    <a:pt x="2" y="1"/>
                    <a:pt x="0" y="1"/>
                  </a:cubicBezTo>
                  <a:cubicBezTo>
                    <a:pt x="2" y="1"/>
                    <a:pt x="3" y="1"/>
                    <a:pt x="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41" name="Google Shape;141;p12"/>
            <p:cNvSpPr/>
            <p:nvPr/>
          </p:nvSpPr>
          <p:spPr>
            <a:xfrm>
              <a:off x="-3924300" y="2803525"/>
              <a:ext cx="188913" cy="3175"/>
            </a:xfrm>
            <a:custGeom>
              <a:rect b="b" l="l" r="r" t="t"/>
              <a:pathLst>
                <a:path extrusionOk="0" h="2" w="98">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23" name="Shape 1223"/>
        <p:cNvGrpSpPr/>
        <p:nvPr/>
      </p:nvGrpSpPr>
      <p:grpSpPr>
        <a:xfrm>
          <a:off x="0" y="0"/>
          <a:ext cx="0" cy="0"/>
          <a:chOff x="0" y="0"/>
          <a:chExt cx="0" cy="0"/>
        </a:xfrm>
      </p:grpSpPr>
      <p:grpSp>
        <p:nvGrpSpPr>
          <p:cNvPr id="1224" name="Google Shape;1224;p21"/>
          <p:cNvGrpSpPr/>
          <p:nvPr/>
        </p:nvGrpSpPr>
        <p:grpSpPr>
          <a:xfrm>
            <a:off x="1522413" y="1514475"/>
            <a:ext cx="10569575" cy="64008"/>
            <a:chOff x="1522413" y="1514475"/>
            <a:chExt cx="10569575" cy="64008"/>
          </a:xfrm>
        </p:grpSpPr>
        <p:sp>
          <p:nvSpPr>
            <p:cNvPr id="1225" name="Google Shape;1225;p21"/>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26" name="Google Shape;1226;p21"/>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27" name="Google Shape;1227;p21"/>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28" name="Google Shape;1228;p21"/>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29" name="Google Shape;1229;p21"/>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30" name="Google Shape;1230;p21"/>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31" name="Google Shape;1231;p21"/>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32" name="Google Shape;1232;p21"/>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33" name="Google Shape;1233;p21"/>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34" name="Google Shape;1234;p21"/>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35" name="Google Shape;1235;p21"/>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36" name="Google Shape;1236;p21"/>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37" name="Google Shape;1237;p21"/>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38" name="Google Shape;1238;p21"/>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39" name="Google Shape;1239;p21"/>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40" name="Google Shape;1240;p21"/>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41" name="Google Shape;1241;p21"/>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42" name="Google Shape;1242;p21"/>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43" name="Google Shape;1243;p21"/>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44" name="Google Shape;1244;p21"/>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45" name="Google Shape;1245;p21"/>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46" name="Google Shape;1246;p21"/>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47" name="Google Shape;1247;p21"/>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48" name="Google Shape;1248;p21"/>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49" name="Google Shape;1249;p21"/>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50" name="Google Shape;1250;p21"/>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51" name="Google Shape;1251;p21"/>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52" name="Google Shape;1252;p21"/>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53" name="Google Shape;1253;p21"/>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54" name="Google Shape;1254;p21"/>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55" name="Google Shape;1255;p21"/>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56" name="Google Shape;1256;p21"/>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57" name="Google Shape;1257;p21"/>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58" name="Google Shape;1258;p21"/>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59" name="Google Shape;1259;p21"/>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60" name="Google Shape;1260;p21"/>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61" name="Google Shape;1261;p21"/>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62" name="Google Shape;1262;p21"/>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63" name="Google Shape;1263;p21"/>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64" name="Google Shape;1264;p21"/>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65" name="Google Shape;1265;p21"/>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66" name="Google Shape;1266;p21"/>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67" name="Google Shape;1267;p21"/>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68" name="Google Shape;1268;p21"/>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69" name="Google Shape;1269;p21"/>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70" name="Google Shape;1270;p21"/>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71" name="Google Shape;1271;p21"/>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72" name="Google Shape;1272;p21"/>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73" name="Google Shape;1273;p21"/>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74" name="Google Shape;1274;p21"/>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75" name="Google Shape;1275;p21"/>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76" name="Google Shape;1276;p21"/>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77" name="Google Shape;1277;p21"/>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78" name="Google Shape;1278;p21"/>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79" name="Google Shape;1279;p21"/>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80" name="Google Shape;1280;p21"/>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81" name="Google Shape;1281;p21"/>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82" name="Google Shape;1282;p21"/>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83" name="Google Shape;1283;p21"/>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84" name="Google Shape;1284;p21"/>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85" name="Google Shape;1285;p21"/>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86" name="Google Shape;1286;p21"/>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87" name="Google Shape;1287;p21"/>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88" name="Google Shape;1288;p21"/>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89" name="Google Shape;1289;p21"/>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90" name="Google Shape;1290;p21"/>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91" name="Google Shape;1291;p21"/>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92" name="Google Shape;1292;p21"/>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93" name="Google Shape;1293;p21"/>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94" name="Google Shape;1294;p21"/>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95" name="Google Shape;1295;p21"/>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96" name="Google Shape;1296;p21"/>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97" name="Google Shape;1297;p21"/>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98" name="Google Shape;1298;p21"/>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sp>
        <p:nvSpPr>
          <p:cNvPr id="1299" name="Google Shape;1299;p21"/>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0" name="Google Shape;1300;p21"/>
          <p:cNvSpPr txBox="1"/>
          <p:nvPr>
            <p:ph idx="1" type="body"/>
          </p:nvPr>
        </p:nvSpPr>
        <p:spPr>
          <a:xfrm rot="5400000">
            <a:off x="3960814" y="-533400"/>
            <a:ext cx="4267200" cy="9144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lt1"/>
              </a:buClr>
              <a:buSzPts val="1800"/>
              <a:buChar char="▪"/>
              <a:defRPr/>
            </a:lvl1pPr>
            <a:lvl2pPr indent="-342900" lvl="1" marL="914400" algn="l">
              <a:lnSpc>
                <a:spcPct val="90000"/>
              </a:lnSpc>
              <a:spcBef>
                <a:spcPts val="600"/>
              </a:spcBef>
              <a:spcAft>
                <a:spcPts val="0"/>
              </a:spcAft>
              <a:buClr>
                <a:schemeClr val="lt1"/>
              </a:buClr>
              <a:buSzPts val="1800"/>
              <a:buChar char="–"/>
              <a:defRPr/>
            </a:lvl2pPr>
            <a:lvl3pPr indent="-342900" lvl="2" marL="1371600" algn="l">
              <a:lnSpc>
                <a:spcPct val="90000"/>
              </a:lnSpc>
              <a:spcBef>
                <a:spcPts val="600"/>
              </a:spcBef>
              <a:spcAft>
                <a:spcPts val="0"/>
              </a:spcAft>
              <a:buClr>
                <a:schemeClr val="lt1"/>
              </a:buClr>
              <a:buSzPts val="1800"/>
              <a:buChar char="▪"/>
              <a:defRPr/>
            </a:lvl3pPr>
            <a:lvl4pPr indent="-342900" lvl="3" marL="1828800" algn="l">
              <a:lnSpc>
                <a:spcPct val="90000"/>
              </a:lnSpc>
              <a:spcBef>
                <a:spcPts val="600"/>
              </a:spcBef>
              <a:spcAft>
                <a:spcPts val="0"/>
              </a:spcAft>
              <a:buClr>
                <a:schemeClr val="lt1"/>
              </a:buClr>
              <a:buSzPts val="1800"/>
              <a:buChar char="–"/>
              <a:defRPr/>
            </a:lvl4pPr>
            <a:lvl5pPr indent="-330200" lvl="4" marL="2286000" algn="l">
              <a:lnSpc>
                <a:spcPct val="90000"/>
              </a:lnSpc>
              <a:spcBef>
                <a:spcPts val="600"/>
              </a:spcBef>
              <a:spcAft>
                <a:spcPts val="0"/>
              </a:spcAft>
              <a:buClr>
                <a:schemeClr val="lt1"/>
              </a:buClr>
              <a:buSzPts val="1600"/>
              <a:buChar char="▪"/>
              <a:defRPr/>
            </a:lvl5pPr>
            <a:lvl6pPr indent="-330200" lvl="5" marL="2743200" algn="l">
              <a:lnSpc>
                <a:spcPct val="90000"/>
              </a:lnSpc>
              <a:spcBef>
                <a:spcPts val="600"/>
              </a:spcBef>
              <a:spcAft>
                <a:spcPts val="0"/>
              </a:spcAft>
              <a:buClr>
                <a:schemeClr val="lt1"/>
              </a:buClr>
              <a:buSzPts val="1600"/>
              <a:buChar char="–"/>
              <a:defRPr/>
            </a:lvl6pPr>
            <a:lvl7pPr indent="-330200" lvl="6" marL="3200400" algn="l">
              <a:lnSpc>
                <a:spcPct val="90000"/>
              </a:lnSpc>
              <a:spcBef>
                <a:spcPts val="600"/>
              </a:spcBef>
              <a:spcAft>
                <a:spcPts val="0"/>
              </a:spcAft>
              <a:buClr>
                <a:schemeClr val="lt1"/>
              </a:buClr>
              <a:buSzPts val="1600"/>
              <a:buChar char="▪"/>
              <a:defRPr/>
            </a:lvl7pPr>
            <a:lvl8pPr indent="-330200" lvl="7" marL="3657600" algn="l">
              <a:lnSpc>
                <a:spcPct val="90000"/>
              </a:lnSpc>
              <a:spcBef>
                <a:spcPts val="600"/>
              </a:spcBef>
              <a:spcAft>
                <a:spcPts val="0"/>
              </a:spcAft>
              <a:buClr>
                <a:schemeClr val="lt1"/>
              </a:buClr>
              <a:buSzPts val="1600"/>
              <a:buChar char="–"/>
              <a:defRPr/>
            </a:lvl8pPr>
            <a:lvl9pPr indent="-330200" lvl="8" marL="4114800" algn="l">
              <a:lnSpc>
                <a:spcPct val="90000"/>
              </a:lnSpc>
              <a:spcBef>
                <a:spcPts val="600"/>
              </a:spcBef>
              <a:spcAft>
                <a:spcPts val="0"/>
              </a:spcAft>
              <a:buClr>
                <a:schemeClr val="lt1"/>
              </a:buClr>
              <a:buSzPts val="1600"/>
              <a:buChar char="▪"/>
              <a:defRPr/>
            </a:lvl9pPr>
          </a:lstStyle>
          <a:p/>
        </p:txBody>
      </p:sp>
      <p:sp>
        <p:nvSpPr>
          <p:cNvPr id="1301" name="Google Shape;1301;p21"/>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2" name="Google Shape;1302;p21"/>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3" name="Google Shape;1303;p21"/>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04" name="Shape 1304"/>
        <p:cNvGrpSpPr/>
        <p:nvPr/>
      </p:nvGrpSpPr>
      <p:grpSpPr>
        <a:xfrm>
          <a:off x="0" y="0"/>
          <a:ext cx="0" cy="0"/>
          <a:chOff x="0" y="0"/>
          <a:chExt cx="0" cy="0"/>
        </a:xfrm>
      </p:grpSpPr>
      <p:grpSp>
        <p:nvGrpSpPr>
          <p:cNvPr id="1305" name="Google Shape;1305;p22"/>
          <p:cNvGrpSpPr/>
          <p:nvPr/>
        </p:nvGrpSpPr>
        <p:grpSpPr>
          <a:xfrm rot="5400000">
            <a:off x="6864412" y="3472598"/>
            <a:ext cx="6492240" cy="64008"/>
            <a:chOff x="1522413" y="1514475"/>
            <a:chExt cx="10569575" cy="64008"/>
          </a:xfrm>
        </p:grpSpPr>
        <p:sp>
          <p:nvSpPr>
            <p:cNvPr id="1306" name="Google Shape;1306;p22"/>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07" name="Google Shape;1307;p22"/>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08" name="Google Shape;1308;p22"/>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09" name="Google Shape;1309;p22"/>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10" name="Google Shape;1310;p22"/>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11" name="Google Shape;1311;p22"/>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12" name="Google Shape;1312;p22"/>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13" name="Google Shape;1313;p22"/>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14" name="Google Shape;1314;p22"/>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15" name="Google Shape;1315;p22"/>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16" name="Google Shape;1316;p22"/>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17" name="Google Shape;1317;p22"/>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18" name="Google Shape;1318;p22"/>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19" name="Google Shape;1319;p22"/>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20" name="Google Shape;1320;p22"/>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21" name="Google Shape;1321;p22"/>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22" name="Google Shape;1322;p22"/>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23" name="Google Shape;1323;p22"/>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24" name="Google Shape;1324;p22"/>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25" name="Google Shape;1325;p22"/>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26" name="Google Shape;1326;p22"/>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27" name="Google Shape;1327;p22"/>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28" name="Google Shape;1328;p22"/>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29" name="Google Shape;1329;p22"/>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30" name="Google Shape;1330;p22"/>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31" name="Google Shape;1331;p22"/>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32" name="Google Shape;1332;p22"/>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33" name="Google Shape;1333;p22"/>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34" name="Google Shape;1334;p22"/>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35" name="Google Shape;1335;p22"/>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36" name="Google Shape;1336;p22"/>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37" name="Google Shape;1337;p22"/>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38" name="Google Shape;1338;p22"/>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39" name="Google Shape;1339;p22"/>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40" name="Google Shape;1340;p22"/>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41" name="Google Shape;1341;p22"/>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42" name="Google Shape;1342;p22"/>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43" name="Google Shape;1343;p22"/>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44" name="Google Shape;1344;p22"/>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45" name="Google Shape;1345;p22"/>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46" name="Google Shape;1346;p22"/>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47" name="Google Shape;1347;p22"/>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48" name="Google Shape;1348;p22"/>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49" name="Google Shape;1349;p22"/>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50" name="Google Shape;1350;p22"/>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51" name="Google Shape;1351;p22"/>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52" name="Google Shape;1352;p22"/>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53" name="Google Shape;1353;p22"/>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54" name="Google Shape;1354;p22"/>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55" name="Google Shape;1355;p22"/>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56" name="Google Shape;1356;p22"/>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57" name="Google Shape;1357;p22"/>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58" name="Google Shape;1358;p22"/>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59" name="Google Shape;1359;p22"/>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60" name="Google Shape;1360;p22"/>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61" name="Google Shape;1361;p22"/>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62" name="Google Shape;1362;p22"/>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63" name="Google Shape;1363;p22"/>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64" name="Google Shape;1364;p22"/>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65" name="Google Shape;1365;p22"/>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66" name="Google Shape;1366;p22"/>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67" name="Google Shape;1367;p22"/>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68" name="Google Shape;1368;p22"/>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69" name="Google Shape;1369;p22"/>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70" name="Google Shape;1370;p22"/>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71" name="Google Shape;1371;p22"/>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72" name="Google Shape;1372;p22"/>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73" name="Google Shape;1373;p22"/>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74" name="Google Shape;1374;p22"/>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75" name="Google Shape;1375;p22"/>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76" name="Google Shape;1376;p22"/>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77" name="Google Shape;1377;p22"/>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78" name="Google Shape;1378;p22"/>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379" name="Google Shape;1379;p22"/>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sp>
        <p:nvSpPr>
          <p:cNvPr id="1380" name="Google Shape;1380;p22"/>
          <p:cNvSpPr txBox="1"/>
          <p:nvPr>
            <p:ph type="title"/>
          </p:nvPr>
        </p:nvSpPr>
        <p:spPr>
          <a:xfrm rot="5400000">
            <a:off x="8096539" y="2539713"/>
            <a:ext cx="5901747" cy="1371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1" name="Google Shape;1381;p22"/>
          <p:cNvSpPr txBox="1"/>
          <p:nvPr>
            <p:ph idx="1" type="body"/>
          </p:nvPr>
        </p:nvSpPr>
        <p:spPr>
          <a:xfrm rot="5400000">
            <a:off x="2230726" y="-1344901"/>
            <a:ext cx="5898573" cy="91440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lt1"/>
              </a:buClr>
              <a:buSzPts val="1800"/>
              <a:buChar char="▪"/>
              <a:defRPr/>
            </a:lvl1pPr>
            <a:lvl2pPr indent="-342900" lvl="1" marL="914400" algn="l">
              <a:lnSpc>
                <a:spcPct val="90000"/>
              </a:lnSpc>
              <a:spcBef>
                <a:spcPts val="600"/>
              </a:spcBef>
              <a:spcAft>
                <a:spcPts val="0"/>
              </a:spcAft>
              <a:buClr>
                <a:schemeClr val="lt1"/>
              </a:buClr>
              <a:buSzPts val="1800"/>
              <a:buChar char="–"/>
              <a:defRPr/>
            </a:lvl2pPr>
            <a:lvl3pPr indent="-342900" lvl="2" marL="1371600" algn="l">
              <a:lnSpc>
                <a:spcPct val="90000"/>
              </a:lnSpc>
              <a:spcBef>
                <a:spcPts val="600"/>
              </a:spcBef>
              <a:spcAft>
                <a:spcPts val="0"/>
              </a:spcAft>
              <a:buClr>
                <a:schemeClr val="lt1"/>
              </a:buClr>
              <a:buSzPts val="1800"/>
              <a:buChar char="▪"/>
              <a:defRPr/>
            </a:lvl3pPr>
            <a:lvl4pPr indent="-342900" lvl="3" marL="1828800" algn="l">
              <a:lnSpc>
                <a:spcPct val="90000"/>
              </a:lnSpc>
              <a:spcBef>
                <a:spcPts val="600"/>
              </a:spcBef>
              <a:spcAft>
                <a:spcPts val="0"/>
              </a:spcAft>
              <a:buClr>
                <a:schemeClr val="lt1"/>
              </a:buClr>
              <a:buSzPts val="1800"/>
              <a:buChar char="–"/>
              <a:defRPr/>
            </a:lvl4pPr>
            <a:lvl5pPr indent="-330200" lvl="4" marL="2286000" algn="l">
              <a:lnSpc>
                <a:spcPct val="90000"/>
              </a:lnSpc>
              <a:spcBef>
                <a:spcPts val="600"/>
              </a:spcBef>
              <a:spcAft>
                <a:spcPts val="0"/>
              </a:spcAft>
              <a:buClr>
                <a:schemeClr val="lt1"/>
              </a:buClr>
              <a:buSzPts val="1600"/>
              <a:buChar char="▪"/>
              <a:defRPr/>
            </a:lvl5pPr>
            <a:lvl6pPr indent="-330200" lvl="5" marL="2743200" algn="l">
              <a:lnSpc>
                <a:spcPct val="90000"/>
              </a:lnSpc>
              <a:spcBef>
                <a:spcPts val="600"/>
              </a:spcBef>
              <a:spcAft>
                <a:spcPts val="0"/>
              </a:spcAft>
              <a:buClr>
                <a:schemeClr val="lt1"/>
              </a:buClr>
              <a:buSzPts val="1600"/>
              <a:buChar char="–"/>
              <a:defRPr/>
            </a:lvl6pPr>
            <a:lvl7pPr indent="-330200" lvl="6" marL="3200400" algn="l">
              <a:lnSpc>
                <a:spcPct val="90000"/>
              </a:lnSpc>
              <a:spcBef>
                <a:spcPts val="600"/>
              </a:spcBef>
              <a:spcAft>
                <a:spcPts val="0"/>
              </a:spcAft>
              <a:buClr>
                <a:schemeClr val="lt1"/>
              </a:buClr>
              <a:buSzPts val="1600"/>
              <a:buChar char="▪"/>
              <a:defRPr/>
            </a:lvl7pPr>
            <a:lvl8pPr indent="-330200" lvl="7" marL="3657600" algn="l">
              <a:lnSpc>
                <a:spcPct val="90000"/>
              </a:lnSpc>
              <a:spcBef>
                <a:spcPts val="600"/>
              </a:spcBef>
              <a:spcAft>
                <a:spcPts val="0"/>
              </a:spcAft>
              <a:buClr>
                <a:schemeClr val="lt1"/>
              </a:buClr>
              <a:buSzPts val="1600"/>
              <a:buChar char="–"/>
              <a:defRPr/>
            </a:lvl8pPr>
            <a:lvl9pPr indent="-330200" lvl="8" marL="4114800" algn="l">
              <a:lnSpc>
                <a:spcPct val="90000"/>
              </a:lnSpc>
              <a:spcBef>
                <a:spcPts val="600"/>
              </a:spcBef>
              <a:spcAft>
                <a:spcPts val="0"/>
              </a:spcAft>
              <a:buClr>
                <a:schemeClr val="lt1"/>
              </a:buClr>
              <a:buSzPts val="1600"/>
              <a:buChar char="▪"/>
              <a:defRPr/>
            </a:lvl9pPr>
          </a:lstStyle>
          <a:p/>
        </p:txBody>
      </p:sp>
      <p:sp>
        <p:nvSpPr>
          <p:cNvPr id="1382" name="Google Shape;1382;p22"/>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3" name="Google Shape;1383;p22"/>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4" name="Google Shape;1384;p22"/>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2" name="Shape 142"/>
        <p:cNvGrpSpPr/>
        <p:nvPr/>
      </p:nvGrpSpPr>
      <p:grpSpPr>
        <a:xfrm>
          <a:off x="0" y="0"/>
          <a:ext cx="0" cy="0"/>
          <a:chOff x="0" y="0"/>
          <a:chExt cx="0" cy="0"/>
        </a:xfrm>
      </p:grpSpPr>
      <p:grpSp>
        <p:nvGrpSpPr>
          <p:cNvPr id="143" name="Google Shape;143;p13"/>
          <p:cNvGrpSpPr/>
          <p:nvPr/>
        </p:nvGrpSpPr>
        <p:grpSpPr>
          <a:xfrm>
            <a:off x="1522413" y="1514475"/>
            <a:ext cx="10569575" cy="64008"/>
            <a:chOff x="1522413" y="1514475"/>
            <a:chExt cx="10569575" cy="64008"/>
          </a:xfrm>
        </p:grpSpPr>
        <p:sp>
          <p:nvSpPr>
            <p:cNvPr id="144" name="Google Shape;144;p13"/>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45" name="Google Shape;145;p13"/>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46" name="Google Shape;146;p13"/>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47" name="Google Shape;147;p13"/>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48" name="Google Shape;148;p13"/>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49" name="Google Shape;149;p13"/>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50" name="Google Shape;150;p13"/>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51" name="Google Shape;151;p13"/>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52" name="Google Shape;152;p13"/>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53" name="Google Shape;153;p13"/>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54" name="Google Shape;154;p13"/>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55" name="Google Shape;155;p13"/>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56" name="Google Shape;156;p13"/>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57" name="Google Shape;157;p13"/>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58" name="Google Shape;158;p13"/>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59" name="Google Shape;159;p13"/>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60" name="Google Shape;160;p13"/>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61" name="Google Shape;161;p13"/>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62" name="Google Shape;162;p13"/>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63" name="Google Shape;163;p13"/>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64" name="Google Shape;164;p13"/>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65" name="Google Shape;165;p13"/>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66" name="Google Shape;166;p13"/>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67" name="Google Shape;167;p13"/>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68" name="Google Shape;168;p13"/>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69" name="Google Shape;169;p13"/>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70" name="Google Shape;170;p13"/>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71" name="Google Shape;171;p13"/>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72" name="Google Shape;172;p13"/>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73" name="Google Shape;173;p13"/>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74" name="Google Shape;174;p13"/>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75" name="Google Shape;175;p13"/>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76" name="Google Shape;176;p13"/>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77" name="Google Shape;177;p13"/>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78" name="Google Shape;178;p13"/>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79" name="Google Shape;179;p13"/>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80" name="Google Shape;180;p13"/>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81" name="Google Shape;181;p13"/>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82" name="Google Shape;182;p13"/>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83" name="Google Shape;183;p13"/>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84" name="Google Shape;184;p13"/>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85" name="Google Shape;185;p13"/>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86" name="Google Shape;186;p13"/>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87" name="Google Shape;187;p13"/>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88" name="Google Shape;188;p13"/>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89" name="Google Shape;189;p13"/>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90" name="Google Shape;190;p13"/>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91" name="Google Shape;191;p13"/>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92" name="Google Shape;192;p13"/>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93" name="Google Shape;193;p13"/>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94" name="Google Shape;194;p13"/>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95" name="Google Shape;195;p13"/>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96" name="Google Shape;196;p13"/>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97" name="Google Shape;197;p13"/>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98" name="Google Shape;198;p13"/>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99" name="Google Shape;199;p13"/>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0" name="Google Shape;200;p13"/>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1" name="Google Shape;201;p13"/>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2" name="Google Shape;202;p13"/>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3" name="Google Shape;203;p13"/>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4" name="Google Shape;204;p13"/>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5" name="Google Shape;205;p13"/>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6" name="Google Shape;206;p13"/>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7" name="Google Shape;207;p13"/>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8" name="Google Shape;208;p13"/>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09" name="Google Shape;209;p13"/>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0" name="Google Shape;210;p13"/>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1" name="Google Shape;211;p13"/>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2" name="Google Shape;212;p13"/>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3" name="Google Shape;213;p13"/>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4" name="Google Shape;214;p13"/>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5" name="Google Shape;215;p13"/>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6" name="Google Shape;216;p13"/>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7" name="Google Shape;217;p13"/>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sp>
        <p:nvSpPr>
          <p:cNvPr id="218" name="Google Shape;218;p13"/>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13"/>
          <p:cNvSpPr txBox="1"/>
          <p:nvPr>
            <p:ph idx="1" type="body"/>
          </p:nvPr>
        </p:nvSpPr>
        <p:spPr>
          <a:xfrm>
            <a:off x="1522414" y="1905000"/>
            <a:ext cx="9144000" cy="4267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lt1"/>
              </a:buClr>
              <a:buSzPts val="1800"/>
              <a:buChar char="▪"/>
              <a:defRPr/>
            </a:lvl1pPr>
            <a:lvl2pPr indent="-355600" lvl="1" marL="914400" algn="l">
              <a:lnSpc>
                <a:spcPct val="90000"/>
              </a:lnSpc>
              <a:spcBef>
                <a:spcPts val="600"/>
              </a:spcBef>
              <a:spcAft>
                <a:spcPts val="0"/>
              </a:spcAft>
              <a:buClr>
                <a:schemeClr val="lt1"/>
              </a:buClr>
              <a:buSzPts val="2000"/>
              <a:buChar char="–"/>
              <a:defRPr/>
            </a:lvl2pPr>
            <a:lvl3pPr indent="-342900" lvl="2" marL="1371600" algn="l">
              <a:lnSpc>
                <a:spcPct val="90000"/>
              </a:lnSpc>
              <a:spcBef>
                <a:spcPts val="600"/>
              </a:spcBef>
              <a:spcAft>
                <a:spcPts val="0"/>
              </a:spcAft>
              <a:buClr>
                <a:schemeClr val="lt1"/>
              </a:buClr>
              <a:buSzPts val="1800"/>
              <a:buChar char="▪"/>
              <a:defRPr/>
            </a:lvl3pPr>
            <a:lvl4pPr indent="-330200" lvl="3" marL="1828800" algn="l">
              <a:lnSpc>
                <a:spcPct val="90000"/>
              </a:lnSpc>
              <a:spcBef>
                <a:spcPts val="600"/>
              </a:spcBef>
              <a:spcAft>
                <a:spcPts val="0"/>
              </a:spcAft>
              <a:buClr>
                <a:schemeClr val="lt1"/>
              </a:buClr>
              <a:buSzPts val="1600"/>
              <a:buChar char="–"/>
              <a:defRPr/>
            </a:lvl4pPr>
            <a:lvl5pPr indent="-330200" lvl="4" marL="2286000" algn="l">
              <a:lnSpc>
                <a:spcPct val="90000"/>
              </a:lnSpc>
              <a:spcBef>
                <a:spcPts val="600"/>
              </a:spcBef>
              <a:spcAft>
                <a:spcPts val="0"/>
              </a:spcAft>
              <a:buClr>
                <a:schemeClr val="lt1"/>
              </a:buClr>
              <a:buSzPts val="1600"/>
              <a:buChar char="▪"/>
              <a:defRPr/>
            </a:lvl5pPr>
            <a:lvl6pPr indent="-330200" lvl="5" marL="2743200" algn="l">
              <a:lnSpc>
                <a:spcPct val="90000"/>
              </a:lnSpc>
              <a:spcBef>
                <a:spcPts val="600"/>
              </a:spcBef>
              <a:spcAft>
                <a:spcPts val="0"/>
              </a:spcAft>
              <a:buClr>
                <a:schemeClr val="lt1"/>
              </a:buClr>
              <a:buSzPts val="1600"/>
              <a:buChar char="–"/>
              <a:defRPr/>
            </a:lvl6pPr>
            <a:lvl7pPr indent="-330200" lvl="6" marL="3200400" algn="l">
              <a:lnSpc>
                <a:spcPct val="90000"/>
              </a:lnSpc>
              <a:spcBef>
                <a:spcPts val="600"/>
              </a:spcBef>
              <a:spcAft>
                <a:spcPts val="0"/>
              </a:spcAft>
              <a:buClr>
                <a:schemeClr val="lt1"/>
              </a:buClr>
              <a:buSzPts val="1600"/>
              <a:buChar char="▪"/>
              <a:defRPr/>
            </a:lvl7pPr>
            <a:lvl8pPr indent="-330200" lvl="7" marL="3657600" algn="l">
              <a:lnSpc>
                <a:spcPct val="90000"/>
              </a:lnSpc>
              <a:spcBef>
                <a:spcPts val="600"/>
              </a:spcBef>
              <a:spcAft>
                <a:spcPts val="0"/>
              </a:spcAft>
              <a:buClr>
                <a:schemeClr val="lt1"/>
              </a:buClr>
              <a:buSzPts val="1600"/>
              <a:buChar char="–"/>
              <a:defRPr/>
            </a:lvl8pPr>
            <a:lvl9pPr indent="-330200" lvl="8" marL="4114800" algn="l">
              <a:lnSpc>
                <a:spcPct val="90000"/>
              </a:lnSpc>
              <a:spcBef>
                <a:spcPts val="600"/>
              </a:spcBef>
              <a:spcAft>
                <a:spcPts val="0"/>
              </a:spcAft>
              <a:buClr>
                <a:schemeClr val="lt1"/>
              </a:buClr>
              <a:buSzPts val="1600"/>
              <a:buChar char="▪"/>
              <a:defRPr/>
            </a:lvl9pPr>
          </a:lstStyle>
          <a:p/>
        </p:txBody>
      </p:sp>
      <p:sp>
        <p:nvSpPr>
          <p:cNvPr id="220" name="Google Shape;220;p13"/>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13"/>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13"/>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3" name="Shape 223"/>
        <p:cNvGrpSpPr/>
        <p:nvPr/>
      </p:nvGrpSpPr>
      <p:grpSpPr>
        <a:xfrm>
          <a:off x="0" y="0"/>
          <a:ext cx="0" cy="0"/>
          <a:chOff x="0" y="0"/>
          <a:chExt cx="0" cy="0"/>
        </a:xfrm>
      </p:grpSpPr>
      <p:sp>
        <p:nvSpPr>
          <p:cNvPr id="224" name="Google Shape;224;p14"/>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14"/>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14"/>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7" name="Shape 227"/>
        <p:cNvGrpSpPr/>
        <p:nvPr/>
      </p:nvGrpSpPr>
      <p:grpSpPr>
        <a:xfrm>
          <a:off x="0" y="0"/>
          <a:ext cx="0" cy="0"/>
          <a:chOff x="0" y="0"/>
          <a:chExt cx="0" cy="0"/>
        </a:xfrm>
      </p:grpSpPr>
      <p:grpSp>
        <p:nvGrpSpPr>
          <p:cNvPr id="228" name="Google Shape;228;p15"/>
          <p:cNvGrpSpPr/>
          <p:nvPr/>
        </p:nvGrpSpPr>
        <p:grpSpPr>
          <a:xfrm flipH="1">
            <a:off x="1447500" y="1630821"/>
            <a:ext cx="6291028" cy="4575885"/>
            <a:chOff x="4417839" y="1630821"/>
            <a:chExt cx="6291028" cy="4575885"/>
          </a:xfrm>
        </p:grpSpPr>
        <p:grpSp>
          <p:nvGrpSpPr>
            <p:cNvPr id="229" name="Google Shape;229;p15"/>
            <p:cNvGrpSpPr/>
            <p:nvPr/>
          </p:nvGrpSpPr>
          <p:grpSpPr>
            <a:xfrm>
              <a:off x="5414491" y="1630821"/>
              <a:ext cx="5294376" cy="4114800"/>
              <a:chOff x="3310555" y="716546"/>
              <a:chExt cx="5294376" cy="4114800"/>
            </a:xfrm>
          </p:grpSpPr>
          <p:grpSp>
            <p:nvGrpSpPr>
              <p:cNvPr id="230" name="Google Shape;230;p15"/>
              <p:cNvGrpSpPr/>
              <p:nvPr/>
            </p:nvGrpSpPr>
            <p:grpSpPr>
              <a:xfrm flipH="1">
                <a:off x="3310555" y="737968"/>
                <a:ext cx="5294376" cy="54864"/>
                <a:chOff x="1522413" y="1514475"/>
                <a:chExt cx="10569575" cy="64008"/>
              </a:xfrm>
            </p:grpSpPr>
            <p:sp>
              <p:nvSpPr>
                <p:cNvPr id="231" name="Google Shape;231;p15"/>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32" name="Google Shape;232;p15"/>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33" name="Google Shape;233;p15"/>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34" name="Google Shape;234;p15"/>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35" name="Google Shape;235;p15"/>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36" name="Google Shape;236;p15"/>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37" name="Google Shape;237;p15"/>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38" name="Google Shape;238;p15"/>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39" name="Google Shape;239;p15"/>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0" name="Google Shape;240;p15"/>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1" name="Google Shape;241;p15"/>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2" name="Google Shape;242;p15"/>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3" name="Google Shape;243;p15"/>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4" name="Google Shape;244;p15"/>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5" name="Google Shape;245;p15"/>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6" name="Google Shape;246;p15"/>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7" name="Google Shape;247;p15"/>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8" name="Google Shape;248;p15"/>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9" name="Google Shape;249;p15"/>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0" name="Google Shape;250;p15"/>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1" name="Google Shape;251;p15"/>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2" name="Google Shape;252;p15"/>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3" name="Google Shape;253;p15"/>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4" name="Google Shape;254;p15"/>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5" name="Google Shape;255;p15"/>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6" name="Google Shape;256;p15"/>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7" name="Google Shape;257;p15"/>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8" name="Google Shape;258;p15"/>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9" name="Google Shape;259;p15"/>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0" name="Google Shape;260;p15"/>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1" name="Google Shape;261;p15"/>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2" name="Google Shape;262;p15"/>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3" name="Google Shape;263;p15"/>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4" name="Google Shape;264;p15"/>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5" name="Google Shape;265;p15"/>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6" name="Google Shape;266;p15"/>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7" name="Google Shape;267;p15"/>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8" name="Google Shape;268;p15"/>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9" name="Google Shape;269;p15"/>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0" name="Google Shape;270;p15"/>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1" name="Google Shape;271;p15"/>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2" name="Google Shape;272;p15"/>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3" name="Google Shape;273;p15"/>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4" name="Google Shape;274;p15"/>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5" name="Google Shape;275;p15"/>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6" name="Google Shape;276;p15"/>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7" name="Google Shape;277;p15"/>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8" name="Google Shape;278;p15"/>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9" name="Google Shape;279;p15"/>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80" name="Google Shape;280;p15"/>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81" name="Google Shape;281;p15"/>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82" name="Google Shape;282;p15"/>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83" name="Google Shape;283;p15"/>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84" name="Google Shape;284;p15"/>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85" name="Google Shape;285;p15"/>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86" name="Google Shape;286;p15"/>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87" name="Google Shape;287;p15"/>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88" name="Google Shape;288;p15"/>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89" name="Google Shape;289;p15"/>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0" name="Google Shape;290;p15"/>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1" name="Google Shape;291;p15"/>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2" name="Google Shape;292;p15"/>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3" name="Google Shape;293;p15"/>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4" name="Google Shape;294;p15"/>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5" name="Google Shape;295;p15"/>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6" name="Google Shape;296;p15"/>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7" name="Google Shape;297;p15"/>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8" name="Google Shape;298;p15"/>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9" name="Google Shape;299;p15"/>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00" name="Google Shape;300;p15"/>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01" name="Google Shape;301;p15"/>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02" name="Google Shape;302;p15"/>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03" name="Google Shape;303;p15"/>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04" name="Google Shape;304;p15"/>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grpSp>
            <p:nvGrpSpPr>
              <p:cNvPr id="305" name="Google Shape;305;p15"/>
              <p:cNvGrpSpPr/>
              <p:nvPr/>
            </p:nvGrpSpPr>
            <p:grpSpPr>
              <a:xfrm flipH="1" rot="-5400000">
                <a:off x="6492229" y="2755658"/>
                <a:ext cx="4114800" cy="36576"/>
                <a:chOff x="1522413" y="1514475"/>
                <a:chExt cx="10569575" cy="64008"/>
              </a:xfrm>
            </p:grpSpPr>
            <p:sp>
              <p:nvSpPr>
                <p:cNvPr id="306" name="Google Shape;306;p15"/>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07" name="Google Shape;307;p15"/>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08" name="Google Shape;308;p15"/>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09" name="Google Shape;309;p15"/>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10" name="Google Shape;310;p15"/>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11" name="Google Shape;311;p15"/>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12" name="Google Shape;312;p15"/>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13" name="Google Shape;313;p15"/>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14" name="Google Shape;314;p15"/>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15" name="Google Shape;315;p15"/>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16" name="Google Shape;316;p15"/>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17" name="Google Shape;317;p15"/>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18" name="Google Shape;318;p15"/>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19" name="Google Shape;319;p15"/>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20" name="Google Shape;320;p15"/>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21" name="Google Shape;321;p15"/>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22" name="Google Shape;322;p15"/>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23" name="Google Shape;323;p15"/>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24" name="Google Shape;324;p15"/>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25" name="Google Shape;325;p15"/>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26" name="Google Shape;326;p15"/>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27" name="Google Shape;327;p15"/>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28" name="Google Shape;328;p15"/>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29" name="Google Shape;329;p15"/>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30" name="Google Shape;330;p15"/>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31" name="Google Shape;331;p15"/>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32" name="Google Shape;332;p15"/>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33" name="Google Shape;333;p15"/>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34" name="Google Shape;334;p15"/>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35" name="Google Shape;335;p15"/>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36" name="Google Shape;336;p15"/>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37" name="Google Shape;337;p15"/>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38" name="Google Shape;338;p15"/>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39" name="Google Shape;339;p15"/>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0" name="Google Shape;340;p15"/>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1" name="Google Shape;341;p15"/>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2" name="Google Shape;342;p15"/>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3" name="Google Shape;343;p15"/>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4" name="Google Shape;344;p15"/>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5" name="Google Shape;345;p15"/>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6" name="Google Shape;346;p15"/>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7" name="Google Shape;347;p15"/>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8" name="Google Shape;348;p15"/>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9" name="Google Shape;349;p15"/>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50" name="Google Shape;350;p15"/>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51" name="Google Shape;351;p15"/>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52" name="Google Shape;352;p15"/>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53" name="Google Shape;353;p15"/>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54" name="Google Shape;354;p15"/>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55" name="Google Shape;355;p15"/>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56" name="Google Shape;356;p15"/>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57" name="Google Shape;357;p15"/>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58" name="Google Shape;358;p15"/>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59" name="Google Shape;359;p15"/>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0" name="Google Shape;360;p15"/>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1" name="Google Shape;361;p15"/>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2" name="Google Shape;362;p15"/>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3" name="Google Shape;363;p15"/>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4" name="Google Shape;364;p15"/>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5" name="Google Shape;365;p15"/>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6" name="Google Shape;366;p15"/>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7" name="Google Shape;367;p15"/>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8" name="Google Shape;368;p15"/>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9" name="Google Shape;369;p15"/>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0" name="Google Shape;370;p15"/>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1" name="Google Shape;371;p15"/>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2" name="Google Shape;372;p15"/>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3" name="Google Shape;373;p15"/>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4" name="Google Shape;374;p15"/>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5" name="Google Shape;375;p15"/>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6" name="Google Shape;376;p15"/>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7" name="Google Shape;377;p15"/>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8" name="Google Shape;378;p15"/>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9" name="Google Shape;379;p15"/>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grpSp>
        <p:grpSp>
          <p:nvGrpSpPr>
            <p:cNvPr id="380" name="Google Shape;380;p15"/>
            <p:cNvGrpSpPr/>
            <p:nvPr/>
          </p:nvGrpSpPr>
          <p:grpSpPr>
            <a:xfrm rot="10800000">
              <a:off x="4417839" y="2091906"/>
              <a:ext cx="5294376" cy="4114800"/>
              <a:chOff x="3310555" y="716546"/>
              <a:chExt cx="5294376" cy="4114800"/>
            </a:xfrm>
          </p:grpSpPr>
          <p:grpSp>
            <p:nvGrpSpPr>
              <p:cNvPr id="381" name="Google Shape;381;p15"/>
              <p:cNvGrpSpPr/>
              <p:nvPr/>
            </p:nvGrpSpPr>
            <p:grpSpPr>
              <a:xfrm flipH="1">
                <a:off x="3310555" y="737968"/>
                <a:ext cx="5294376" cy="54864"/>
                <a:chOff x="1522413" y="1514475"/>
                <a:chExt cx="10569575" cy="64008"/>
              </a:xfrm>
            </p:grpSpPr>
            <p:sp>
              <p:nvSpPr>
                <p:cNvPr id="382" name="Google Shape;382;p15"/>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83" name="Google Shape;383;p15"/>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84" name="Google Shape;384;p15"/>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85" name="Google Shape;385;p15"/>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86" name="Google Shape;386;p15"/>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87" name="Google Shape;387;p15"/>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88" name="Google Shape;388;p15"/>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89" name="Google Shape;389;p15"/>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90" name="Google Shape;390;p15"/>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91" name="Google Shape;391;p15"/>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92" name="Google Shape;392;p15"/>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93" name="Google Shape;393;p15"/>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94" name="Google Shape;394;p15"/>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95" name="Google Shape;395;p15"/>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96" name="Google Shape;396;p15"/>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97" name="Google Shape;397;p15"/>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98" name="Google Shape;398;p15"/>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99" name="Google Shape;399;p15"/>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00" name="Google Shape;400;p15"/>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01" name="Google Shape;401;p15"/>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02" name="Google Shape;402;p15"/>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03" name="Google Shape;403;p15"/>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04" name="Google Shape;404;p15"/>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05" name="Google Shape;405;p15"/>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06" name="Google Shape;406;p15"/>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07" name="Google Shape;407;p15"/>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08" name="Google Shape;408;p15"/>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09" name="Google Shape;409;p15"/>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10" name="Google Shape;410;p15"/>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11" name="Google Shape;411;p15"/>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12" name="Google Shape;412;p15"/>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13" name="Google Shape;413;p15"/>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14" name="Google Shape;414;p15"/>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15" name="Google Shape;415;p15"/>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16" name="Google Shape;416;p15"/>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17" name="Google Shape;417;p15"/>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18" name="Google Shape;418;p15"/>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19" name="Google Shape;419;p15"/>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0" name="Google Shape;420;p15"/>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1" name="Google Shape;421;p15"/>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2" name="Google Shape;422;p15"/>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3" name="Google Shape;423;p15"/>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4" name="Google Shape;424;p15"/>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5" name="Google Shape;425;p15"/>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6" name="Google Shape;426;p15"/>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7" name="Google Shape;427;p15"/>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8" name="Google Shape;428;p15"/>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29" name="Google Shape;429;p15"/>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30" name="Google Shape;430;p15"/>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31" name="Google Shape;431;p15"/>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32" name="Google Shape;432;p15"/>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33" name="Google Shape;433;p15"/>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34" name="Google Shape;434;p15"/>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35" name="Google Shape;435;p15"/>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36" name="Google Shape;436;p15"/>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37" name="Google Shape;437;p15"/>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38" name="Google Shape;438;p15"/>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39" name="Google Shape;439;p15"/>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40" name="Google Shape;440;p15"/>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41" name="Google Shape;441;p15"/>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42" name="Google Shape;442;p15"/>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43" name="Google Shape;443;p15"/>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44" name="Google Shape;444;p15"/>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45" name="Google Shape;445;p15"/>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46" name="Google Shape;446;p15"/>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47" name="Google Shape;447;p15"/>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48" name="Google Shape;448;p15"/>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49" name="Google Shape;449;p15"/>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50" name="Google Shape;450;p15"/>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51" name="Google Shape;451;p15"/>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52" name="Google Shape;452;p15"/>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53" name="Google Shape;453;p15"/>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54" name="Google Shape;454;p15"/>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55" name="Google Shape;455;p15"/>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grpSp>
            <p:nvGrpSpPr>
              <p:cNvPr id="456" name="Google Shape;456;p15"/>
              <p:cNvGrpSpPr/>
              <p:nvPr/>
            </p:nvGrpSpPr>
            <p:grpSpPr>
              <a:xfrm flipH="1" rot="-5400000">
                <a:off x="6492229" y="2755658"/>
                <a:ext cx="4114800" cy="36576"/>
                <a:chOff x="1522413" y="1514475"/>
                <a:chExt cx="10569575" cy="64008"/>
              </a:xfrm>
            </p:grpSpPr>
            <p:sp>
              <p:nvSpPr>
                <p:cNvPr id="457" name="Google Shape;457;p15"/>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58" name="Google Shape;458;p15"/>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59" name="Google Shape;459;p15"/>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60" name="Google Shape;460;p15"/>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61" name="Google Shape;461;p15"/>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62" name="Google Shape;462;p15"/>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63" name="Google Shape;463;p15"/>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64" name="Google Shape;464;p15"/>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65" name="Google Shape;465;p15"/>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66" name="Google Shape;466;p15"/>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67" name="Google Shape;467;p15"/>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68" name="Google Shape;468;p15"/>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69" name="Google Shape;469;p15"/>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70" name="Google Shape;470;p15"/>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71" name="Google Shape;471;p15"/>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72" name="Google Shape;472;p15"/>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73" name="Google Shape;473;p15"/>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74" name="Google Shape;474;p15"/>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75" name="Google Shape;475;p15"/>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76" name="Google Shape;476;p15"/>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77" name="Google Shape;477;p15"/>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78" name="Google Shape;478;p15"/>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79" name="Google Shape;479;p15"/>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80" name="Google Shape;480;p15"/>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81" name="Google Shape;481;p15"/>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82" name="Google Shape;482;p15"/>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83" name="Google Shape;483;p15"/>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84" name="Google Shape;484;p15"/>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85" name="Google Shape;485;p15"/>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86" name="Google Shape;486;p15"/>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87" name="Google Shape;487;p15"/>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88" name="Google Shape;488;p15"/>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89" name="Google Shape;489;p15"/>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90" name="Google Shape;490;p15"/>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91" name="Google Shape;491;p15"/>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92" name="Google Shape;492;p15"/>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93" name="Google Shape;493;p15"/>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94" name="Google Shape;494;p15"/>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95" name="Google Shape;495;p15"/>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96" name="Google Shape;496;p15"/>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97" name="Google Shape;497;p15"/>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98" name="Google Shape;498;p15"/>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499" name="Google Shape;499;p15"/>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00" name="Google Shape;500;p15"/>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01" name="Google Shape;501;p15"/>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02" name="Google Shape;502;p15"/>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03" name="Google Shape;503;p15"/>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04" name="Google Shape;504;p15"/>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05" name="Google Shape;505;p15"/>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06" name="Google Shape;506;p15"/>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07" name="Google Shape;507;p15"/>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08" name="Google Shape;508;p15"/>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09" name="Google Shape;509;p15"/>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10" name="Google Shape;510;p15"/>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11" name="Google Shape;511;p15"/>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12" name="Google Shape;512;p15"/>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13" name="Google Shape;513;p15"/>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14" name="Google Shape;514;p15"/>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15" name="Google Shape;515;p15"/>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16" name="Google Shape;516;p15"/>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17" name="Google Shape;517;p15"/>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18" name="Google Shape;518;p15"/>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19" name="Google Shape;519;p15"/>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0" name="Google Shape;520;p15"/>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1" name="Google Shape;521;p15"/>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2" name="Google Shape;522;p15"/>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3" name="Google Shape;523;p15"/>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4" name="Google Shape;524;p15"/>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5" name="Google Shape;525;p15"/>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6" name="Google Shape;526;p15"/>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7" name="Google Shape;527;p15"/>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8" name="Google Shape;528;p15"/>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9" name="Google Shape;529;p15"/>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30" name="Google Shape;530;p15"/>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grpSp>
      </p:grpSp>
      <p:sp>
        <p:nvSpPr>
          <p:cNvPr id="531" name="Google Shape;531;p15"/>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Consolas"/>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2" name="Google Shape;532;p15"/>
          <p:cNvSpPr/>
          <p:nvPr>
            <p:ph idx="2" type="pic"/>
          </p:nvPr>
        </p:nvSpPr>
        <p:spPr>
          <a:xfrm>
            <a:off x="1745838" y="1884311"/>
            <a:ext cx="5669280" cy="4041648"/>
          </a:xfrm>
          <a:prstGeom prst="rect">
            <a:avLst/>
          </a:prstGeom>
          <a:solidFill>
            <a:schemeClr val="dk1"/>
          </a:solidFill>
          <a:ln>
            <a:noFill/>
          </a:ln>
        </p:spPr>
      </p:sp>
      <p:sp>
        <p:nvSpPr>
          <p:cNvPr id="533" name="Google Shape;533;p15"/>
          <p:cNvSpPr txBox="1"/>
          <p:nvPr>
            <p:ph idx="1" type="body"/>
          </p:nvPr>
        </p:nvSpPr>
        <p:spPr>
          <a:xfrm>
            <a:off x="7905959" y="3411748"/>
            <a:ext cx="2743200" cy="2743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200"/>
              </a:spcBef>
              <a:spcAft>
                <a:spcPts val="0"/>
              </a:spcAft>
              <a:buClr>
                <a:schemeClr val="lt1"/>
              </a:buClr>
              <a:buSzPts val="1600"/>
              <a:buNone/>
              <a:defRPr sz="1600"/>
            </a:lvl1pPr>
            <a:lvl2pPr indent="-228600" lvl="1" marL="914400" algn="l">
              <a:lnSpc>
                <a:spcPct val="90000"/>
              </a:lnSpc>
              <a:spcBef>
                <a:spcPts val="600"/>
              </a:spcBef>
              <a:spcAft>
                <a:spcPts val="0"/>
              </a:spcAft>
              <a:buClr>
                <a:schemeClr val="lt1"/>
              </a:buClr>
              <a:buSzPts val="1200"/>
              <a:buNone/>
              <a:defRPr sz="1200"/>
            </a:lvl2pPr>
            <a:lvl3pPr indent="-228600" lvl="2" marL="1371600" algn="l">
              <a:lnSpc>
                <a:spcPct val="90000"/>
              </a:lnSpc>
              <a:spcBef>
                <a:spcPts val="600"/>
              </a:spcBef>
              <a:spcAft>
                <a:spcPts val="0"/>
              </a:spcAft>
              <a:buClr>
                <a:schemeClr val="lt1"/>
              </a:buClr>
              <a:buSzPts val="1000"/>
              <a:buNone/>
              <a:defRPr sz="1000"/>
            </a:lvl3pPr>
            <a:lvl4pPr indent="-228600" lvl="3" marL="1828800" algn="l">
              <a:lnSpc>
                <a:spcPct val="90000"/>
              </a:lnSpc>
              <a:spcBef>
                <a:spcPts val="600"/>
              </a:spcBef>
              <a:spcAft>
                <a:spcPts val="0"/>
              </a:spcAft>
              <a:buClr>
                <a:schemeClr val="lt1"/>
              </a:buClr>
              <a:buSzPts val="900"/>
              <a:buNone/>
              <a:defRPr sz="900"/>
            </a:lvl4pPr>
            <a:lvl5pPr indent="-228600" lvl="4" marL="2286000" algn="l">
              <a:lnSpc>
                <a:spcPct val="90000"/>
              </a:lnSpc>
              <a:spcBef>
                <a:spcPts val="600"/>
              </a:spcBef>
              <a:spcAft>
                <a:spcPts val="0"/>
              </a:spcAft>
              <a:buClr>
                <a:schemeClr val="lt1"/>
              </a:buClr>
              <a:buSzPts val="900"/>
              <a:buNone/>
              <a:defRPr sz="900"/>
            </a:lvl5pPr>
            <a:lvl6pPr indent="-228600" lvl="5" marL="2743200" algn="l">
              <a:lnSpc>
                <a:spcPct val="90000"/>
              </a:lnSpc>
              <a:spcBef>
                <a:spcPts val="600"/>
              </a:spcBef>
              <a:spcAft>
                <a:spcPts val="0"/>
              </a:spcAft>
              <a:buClr>
                <a:schemeClr val="lt1"/>
              </a:buClr>
              <a:buSzPts val="900"/>
              <a:buNone/>
              <a:defRPr sz="900"/>
            </a:lvl6pPr>
            <a:lvl7pPr indent="-228600" lvl="6" marL="3200400" algn="l">
              <a:lnSpc>
                <a:spcPct val="90000"/>
              </a:lnSpc>
              <a:spcBef>
                <a:spcPts val="600"/>
              </a:spcBef>
              <a:spcAft>
                <a:spcPts val="0"/>
              </a:spcAft>
              <a:buClr>
                <a:schemeClr val="lt1"/>
              </a:buClr>
              <a:buSzPts val="900"/>
              <a:buNone/>
              <a:defRPr sz="900"/>
            </a:lvl7pPr>
            <a:lvl8pPr indent="-228600" lvl="7" marL="3657600" algn="l">
              <a:lnSpc>
                <a:spcPct val="90000"/>
              </a:lnSpc>
              <a:spcBef>
                <a:spcPts val="600"/>
              </a:spcBef>
              <a:spcAft>
                <a:spcPts val="0"/>
              </a:spcAft>
              <a:buClr>
                <a:schemeClr val="lt1"/>
              </a:buClr>
              <a:buSzPts val="900"/>
              <a:buNone/>
              <a:defRPr sz="900"/>
            </a:lvl8pPr>
            <a:lvl9pPr indent="-228600" lvl="8" marL="4114800" algn="l">
              <a:lnSpc>
                <a:spcPct val="90000"/>
              </a:lnSpc>
              <a:spcBef>
                <a:spcPts val="600"/>
              </a:spcBef>
              <a:spcAft>
                <a:spcPts val="0"/>
              </a:spcAft>
              <a:buClr>
                <a:schemeClr val="lt1"/>
              </a:buClr>
              <a:buSzPts val="900"/>
              <a:buNone/>
              <a:defRPr sz="900"/>
            </a:lvl9pPr>
          </a:lstStyle>
          <a:p/>
        </p:txBody>
      </p:sp>
      <p:sp>
        <p:nvSpPr>
          <p:cNvPr id="534" name="Google Shape;534;p15"/>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15"/>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15"/>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7" name="Shape 537"/>
        <p:cNvGrpSpPr/>
        <p:nvPr/>
      </p:nvGrpSpPr>
      <p:grpSpPr>
        <a:xfrm>
          <a:off x="0" y="0"/>
          <a:ext cx="0" cy="0"/>
          <a:chOff x="0" y="0"/>
          <a:chExt cx="0" cy="0"/>
        </a:xfrm>
      </p:grpSpPr>
      <p:grpSp>
        <p:nvGrpSpPr>
          <p:cNvPr id="538" name="Google Shape;538;p16"/>
          <p:cNvGrpSpPr/>
          <p:nvPr/>
        </p:nvGrpSpPr>
        <p:grpSpPr>
          <a:xfrm>
            <a:off x="1522413" y="1514475"/>
            <a:ext cx="10569575" cy="64008"/>
            <a:chOff x="1522413" y="1514475"/>
            <a:chExt cx="10569575" cy="64008"/>
          </a:xfrm>
        </p:grpSpPr>
        <p:sp>
          <p:nvSpPr>
            <p:cNvPr id="539" name="Google Shape;539;p16"/>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40" name="Google Shape;540;p16"/>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41" name="Google Shape;541;p16"/>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42" name="Google Shape;542;p16"/>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43" name="Google Shape;543;p16"/>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44" name="Google Shape;544;p16"/>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45" name="Google Shape;545;p16"/>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46" name="Google Shape;546;p16"/>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47" name="Google Shape;547;p16"/>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48" name="Google Shape;548;p16"/>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49" name="Google Shape;549;p16"/>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50" name="Google Shape;550;p16"/>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51" name="Google Shape;551;p16"/>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52" name="Google Shape;552;p16"/>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53" name="Google Shape;553;p16"/>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54" name="Google Shape;554;p16"/>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55" name="Google Shape;555;p16"/>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56" name="Google Shape;556;p16"/>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57" name="Google Shape;557;p16"/>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58" name="Google Shape;558;p16"/>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59" name="Google Shape;559;p16"/>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60" name="Google Shape;560;p16"/>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61" name="Google Shape;561;p16"/>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62" name="Google Shape;562;p16"/>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63" name="Google Shape;563;p16"/>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64" name="Google Shape;564;p16"/>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65" name="Google Shape;565;p16"/>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66" name="Google Shape;566;p16"/>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67" name="Google Shape;567;p16"/>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68" name="Google Shape;568;p16"/>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69" name="Google Shape;569;p16"/>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70" name="Google Shape;570;p16"/>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71" name="Google Shape;571;p16"/>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72" name="Google Shape;572;p16"/>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73" name="Google Shape;573;p16"/>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74" name="Google Shape;574;p16"/>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75" name="Google Shape;575;p16"/>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76" name="Google Shape;576;p16"/>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77" name="Google Shape;577;p16"/>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78" name="Google Shape;578;p16"/>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79" name="Google Shape;579;p16"/>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80" name="Google Shape;580;p16"/>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81" name="Google Shape;581;p16"/>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82" name="Google Shape;582;p16"/>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83" name="Google Shape;583;p16"/>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84" name="Google Shape;584;p16"/>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85" name="Google Shape;585;p16"/>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86" name="Google Shape;586;p16"/>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87" name="Google Shape;587;p16"/>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88" name="Google Shape;588;p16"/>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89" name="Google Shape;589;p16"/>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90" name="Google Shape;590;p16"/>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91" name="Google Shape;591;p16"/>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92" name="Google Shape;592;p16"/>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93" name="Google Shape;593;p16"/>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94" name="Google Shape;594;p16"/>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95" name="Google Shape;595;p16"/>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96" name="Google Shape;596;p16"/>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97" name="Google Shape;597;p16"/>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98" name="Google Shape;598;p16"/>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99" name="Google Shape;599;p16"/>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00" name="Google Shape;600;p16"/>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01" name="Google Shape;601;p16"/>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02" name="Google Shape;602;p16"/>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03" name="Google Shape;603;p16"/>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04" name="Google Shape;604;p16"/>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05" name="Google Shape;605;p16"/>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06" name="Google Shape;606;p16"/>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07" name="Google Shape;607;p16"/>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08" name="Google Shape;608;p16"/>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09" name="Google Shape;609;p16"/>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10" name="Google Shape;610;p16"/>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11" name="Google Shape;611;p16"/>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12" name="Google Shape;612;p16"/>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sp>
        <p:nvSpPr>
          <p:cNvPr id="613" name="Google Shape;613;p16"/>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onsola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4" name="Google Shape;614;p16"/>
          <p:cNvSpPr txBox="1"/>
          <p:nvPr>
            <p:ph idx="1" type="body"/>
          </p:nvPr>
        </p:nvSpPr>
        <p:spPr>
          <a:xfrm>
            <a:off x="1522413" y="1905000"/>
            <a:ext cx="4416552" cy="7620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Clr>
                <a:schemeClr val="lt1"/>
              </a:buClr>
              <a:buSzPts val="2400"/>
              <a:buNone/>
              <a:defRPr b="0" sz="2400"/>
            </a:lvl1pPr>
            <a:lvl2pPr indent="-228600" lvl="1" marL="914400" algn="l">
              <a:lnSpc>
                <a:spcPct val="90000"/>
              </a:lnSpc>
              <a:spcBef>
                <a:spcPts val="600"/>
              </a:spcBef>
              <a:spcAft>
                <a:spcPts val="0"/>
              </a:spcAft>
              <a:buClr>
                <a:schemeClr val="lt1"/>
              </a:buClr>
              <a:buSzPts val="2000"/>
              <a:buNone/>
              <a:defRPr b="1" sz="2000"/>
            </a:lvl2pPr>
            <a:lvl3pPr indent="-228600" lvl="2" marL="1371600" algn="l">
              <a:lnSpc>
                <a:spcPct val="90000"/>
              </a:lnSpc>
              <a:spcBef>
                <a:spcPts val="600"/>
              </a:spcBef>
              <a:spcAft>
                <a:spcPts val="0"/>
              </a:spcAft>
              <a:buClr>
                <a:schemeClr val="lt1"/>
              </a:buClr>
              <a:buSzPts val="1800"/>
              <a:buNone/>
              <a:defRPr b="1" sz="1800"/>
            </a:lvl3pPr>
            <a:lvl4pPr indent="-228600" lvl="3" marL="1828800" algn="l">
              <a:lnSpc>
                <a:spcPct val="90000"/>
              </a:lnSpc>
              <a:spcBef>
                <a:spcPts val="600"/>
              </a:spcBef>
              <a:spcAft>
                <a:spcPts val="0"/>
              </a:spcAft>
              <a:buClr>
                <a:schemeClr val="lt1"/>
              </a:buClr>
              <a:buSzPts val="1600"/>
              <a:buNone/>
              <a:defRPr b="1" sz="1600"/>
            </a:lvl4pPr>
            <a:lvl5pPr indent="-228600" lvl="4" marL="2286000" algn="l">
              <a:lnSpc>
                <a:spcPct val="90000"/>
              </a:lnSpc>
              <a:spcBef>
                <a:spcPts val="600"/>
              </a:spcBef>
              <a:spcAft>
                <a:spcPts val="0"/>
              </a:spcAft>
              <a:buClr>
                <a:schemeClr val="lt1"/>
              </a:buClr>
              <a:buSzPts val="1600"/>
              <a:buNone/>
              <a:defRPr b="1" sz="1600"/>
            </a:lvl5pPr>
            <a:lvl6pPr indent="-228600" lvl="5" marL="2743200" algn="l">
              <a:lnSpc>
                <a:spcPct val="90000"/>
              </a:lnSpc>
              <a:spcBef>
                <a:spcPts val="600"/>
              </a:spcBef>
              <a:spcAft>
                <a:spcPts val="0"/>
              </a:spcAft>
              <a:buClr>
                <a:schemeClr val="lt1"/>
              </a:buClr>
              <a:buSzPts val="1600"/>
              <a:buNone/>
              <a:defRPr b="1" sz="1600"/>
            </a:lvl6pPr>
            <a:lvl7pPr indent="-228600" lvl="6" marL="3200400" algn="l">
              <a:lnSpc>
                <a:spcPct val="90000"/>
              </a:lnSpc>
              <a:spcBef>
                <a:spcPts val="600"/>
              </a:spcBef>
              <a:spcAft>
                <a:spcPts val="0"/>
              </a:spcAft>
              <a:buClr>
                <a:schemeClr val="lt1"/>
              </a:buClr>
              <a:buSzPts val="1600"/>
              <a:buNone/>
              <a:defRPr b="1" sz="1600"/>
            </a:lvl7pPr>
            <a:lvl8pPr indent="-228600" lvl="7" marL="3657600" algn="l">
              <a:lnSpc>
                <a:spcPct val="90000"/>
              </a:lnSpc>
              <a:spcBef>
                <a:spcPts val="600"/>
              </a:spcBef>
              <a:spcAft>
                <a:spcPts val="0"/>
              </a:spcAft>
              <a:buClr>
                <a:schemeClr val="lt1"/>
              </a:buClr>
              <a:buSzPts val="1600"/>
              <a:buNone/>
              <a:defRPr b="1" sz="1600"/>
            </a:lvl8pPr>
            <a:lvl9pPr indent="-228600" lvl="8" marL="4114800" algn="l">
              <a:lnSpc>
                <a:spcPct val="90000"/>
              </a:lnSpc>
              <a:spcBef>
                <a:spcPts val="600"/>
              </a:spcBef>
              <a:spcAft>
                <a:spcPts val="0"/>
              </a:spcAft>
              <a:buClr>
                <a:schemeClr val="lt1"/>
              </a:buClr>
              <a:buSzPts val="1600"/>
              <a:buNone/>
              <a:defRPr b="1" sz="1600"/>
            </a:lvl9pPr>
          </a:lstStyle>
          <a:p/>
        </p:txBody>
      </p:sp>
      <p:sp>
        <p:nvSpPr>
          <p:cNvPr id="615" name="Google Shape;615;p16"/>
          <p:cNvSpPr txBox="1"/>
          <p:nvPr>
            <p:ph idx="2" type="body"/>
          </p:nvPr>
        </p:nvSpPr>
        <p:spPr>
          <a:xfrm>
            <a:off x="1522413" y="2819399"/>
            <a:ext cx="4416552" cy="335280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Clr>
                <a:schemeClr val="lt1"/>
              </a:buClr>
              <a:buSzPts val="2400"/>
              <a:buChar char="▪"/>
              <a:defRPr sz="2400"/>
            </a:lvl1pPr>
            <a:lvl2pPr indent="-355600" lvl="1" marL="914400" algn="l">
              <a:lnSpc>
                <a:spcPct val="90000"/>
              </a:lnSpc>
              <a:spcBef>
                <a:spcPts val="600"/>
              </a:spcBef>
              <a:spcAft>
                <a:spcPts val="0"/>
              </a:spcAft>
              <a:buClr>
                <a:schemeClr val="lt1"/>
              </a:buClr>
              <a:buSzPts val="2000"/>
              <a:buChar char="–"/>
              <a:defRPr sz="2000"/>
            </a:lvl2pPr>
            <a:lvl3pPr indent="-342900" lvl="2" marL="1371600" algn="l">
              <a:lnSpc>
                <a:spcPct val="90000"/>
              </a:lnSpc>
              <a:spcBef>
                <a:spcPts val="600"/>
              </a:spcBef>
              <a:spcAft>
                <a:spcPts val="0"/>
              </a:spcAft>
              <a:buClr>
                <a:schemeClr val="lt1"/>
              </a:buClr>
              <a:buSzPts val="1800"/>
              <a:buChar char="▪"/>
              <a:defRPr sz="1800"/>
            </a:lvl3pPr>
            <a:lvl4pPr indent="-330200" lvl="3" marL="1828800" algn="l">
              <a:lnSpc>
                <a:spcPct val="90000"/>
              </a:lnSpc>
              <a:spcBef>
                <a:spcPts val="600"/>
              </a:spcBef>
              <a:spcAft>
                <a:spcPts val="0"/>
              </a:spcAft>
              <a:buClr>
                <a:schemeClr val="lt1"/>
              </a:buClr>
              <a:buSzPts val="1600"/>
              <a:buChar char="–"/>
              <a:defRPr sz="1600"/>
            </a:lvl4pPr>
            <a:lvl5pPr indent="-330200" lvl="4" marL="2286000" algn="l">
              <a:lnSpc>
                <a:spcPct val="90000"/>
              </a:lnSpc>
              <a:spcBef>
                <a:spcPts val="600"/>
              </a:spcBef>
              <a:spcAft>
                <a:spcPts val="0"/>
              </a:spcAft>
              <a:buClr>
                <a:schemeClr val="lt1"/>
              </a:buClr>
              <a:buSzPts val="1600"/>
              <a:buChar char="▪"/>
              <a:defRPr sz="1600"/>
            </a:lvl5pPr>
            <a:lvl6pPr indent="-330200" lvl="5" marL="2743200" algn="l">
              <a:lnSpc>
                <a:spcPct val="90000"/>
              </a:lnSpc>
              <a:spcBef>
                <a:spcPts val="600"/>
              </a:spcBef>
              <a:spcAft>
                <a:spcPts val="0"/>
              </a:spcAft>
              <a:buClr>
                <a:schemeClr val="lt1"/>
              </a:buClr>
              <a:buSzPts val="1600"/>
              <a:buChar char="–"/>
              <a:defRPr sz="1600"/>
            </a:lvl6pPr>
            <a:lvl7pPr indent="-330200" lvl="6" marL="3200400" algn="l">
              <a:lnSpc>
                <a:spcPct val="90000"/>
              </a:lnSpc>
              <a:spcBef>
                <a:spcPts val="600"/>
              </a:spcBef>
              <a:spcAft>
                <a:spcPts val="0"/>
              </a:spcAft>
              <a:buClr>
                <a:schemeClr val="lt1"/>
              </a:buClr>
              <a:buSzPts val="1600"/>
              <a:buChar char="▪"/>
              <a:defRPr sz="1600"/>
            </a:lvl7pPr>
            <a:lvl8pPr indent="-330200" lvl="7" marL="3657600" algn="l">
              <a:lnSpc>
                <a:spcPct val="90000"/>
              </a:lnSpc>
              <a:spcBef>
                <a:spcPts val="600"/>
              </a:spcBef>
              <a:spcAft>
                <a:spcPts val="0"/>
              </a:spcAft>
              <a:buClr>
                <a:schemeClr val="lt1"/>
              </a:buClr>
              <a:buSzPts val="1600"/>
              <a:buChar char="–"/>
              <a:defRPr sz="1600"/>
            </a:lvl8pPr>
            <a:lvl9pPr indent="-330200" lvl="8" marL="4114800" algn="l">
              <a:lnSpc>
                <a:spcPct val="90000"/>
              </a:lnSpc>
              <a:spcBef>
                <a:spcPts val="600"/>
              </a:spcBef>
              <a:spcAft>
                <a:spcPts val="0"/>
              </a:spcAft>
              <a:buClr>
                <a:schemeClr val="lt1"/>
              </a:buClr>
              <a:buSzPts val="1600"/>
              <a:buChar char="▪"/>
              <a:defRPr sz="1600"/>
            </a:lvl9pPr>
          </a:lstStyle>
          <a:p/>
        </p:txBody>
      </p:sp>
      <p:sp>
        <p:nvSpPr>
          <p:cNvPr id="616" name="Google Shape;616;p16"/>
          <p:cNvSpPr txBox="1"/>
          <p:nvPr>
            <p:ph idx="3" type="body"/>
          </p:nvPr>
        </p:nvSpPr>
        <p:spPr>
          <a:xfrm>
            <a:off x="6249860" y="1905000"/>
            <a:ext cx="4416552" cy="7620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Clr>
                <a:schemeClr val="lt1"/>
              </a:buClr>
              <a:buSzPts val="2400"/>
              <a:buNone/>
              <a:defRPr b="0" sz="2400"/>
            </a:lvl1pPr>
            <a:lvl2pPr indent="-228600" lvl="1" marL="914400" algn="l">
              <a:lnSpc>
                <a:spcPct val="90000"/>
              </a:lnSpc>
              <a:spcBef>
                <a:spcPts val="600"/>
              </a:spcBef>
              <a:spcAft>
                <a:spcPts val="0"/>
              </a:spcAft>
              <a:buClr>
                <a:schemeClr val="lt1"/>
              </a:buClr>
              <a:buSzPts val="2000"/>
              <a:buNone/>
              <a:defRPr b="1" sz="2000"/>
            </a:lvl2pPr>
            <a:lvl3pPr indent="-228600" lvl="2" marL="1371600" algn="l">
              <a:lnSpc>
                <a:spcPct val="90000"/>
              </a:lnSpc>
              <a:spcBef>
                <a:spcPts val="600"/>
              </a:spcBef>
              <a:spcAft>
                <a:spcPts val="0"/>
              </a:spcAft>
              <a:buClr>
                <a:schemeClr val="lt1"/>
              </a:buClr>
              <a:buSzPts val="1800"/>
              <a:buNone/>
              <a:defRPr b="1" sz="1800"/>
            </a:lvl3pPr>
            <a:lvl4pPr indent="-228600" lvl="3" marL="1828800" algn="l">
              <a:lnSpc>
                <a:spcPct val="90000"/>
              </a:lnSpc>
              <a:spcBef>
                <a:spcPts val="600"/>
              </a:spcBef>
              <a:spcAft>
                <a:spcPts val="0"/>
              </a:spcAft>
              <a:buClr>
                <a:schemeClr val="lt1"/>
              </a:buClr>
              <a:buSzPts val="1600"/>
              <a:buNone/>
              <a:defRPr b="1" sz="1600"/>
            </a:lvl4pPr>
            <a:lvl5pPr indent="-228600" lvl="4" marL="2286000" algn="l">
              <a:lnSpc>
                <a:spcPct val="90000"/>
              </a:lnSpc>
              <a:spcBef>
                <a:spcPts val="600"/>
              </a:spcBef>
              <a:spcAft>
                <a:spcPts val="0"/>
              </a:spcAft>
              <a:buClr>
                <a:schemeClr val="lt1"/>
              </a:buClr>
              <a:buSzPts val="1600"/>
              <a:buNone/>
              <a:defRPr b="1" sz="1600"/>
            </a:lvl5pPr>
            <a:lvl6pPr indent="-228600" lvl="5" marL="2743200" algn="l">
              <a:lnSpc>
                <a:spcPct val="90000"/>
              </a:lnSpc>
              <a:spcBef>
                <a:spcPts val="600"/>
              </a:spcBef>
              <a:spcAft>
                <a:spcPts val="0"/>
              </a:spcAft>
              <a:buClr>
                <a:schemeClr val="lt1"/>
              </a:buClr>
              <a:buSzPts val="1600"/>
              <a:buNone/>
              <a:defRPr b="1" sz="1600"/>
            </a:lvl6pPr>
            <a:lvl7pPr indent="-228600" lvl="6" marL="3200400" algn="l">
              <a:lnSpc>
                <a:spcPct val="90000"/>
              </a:lnSpc>
              <a:spcBef>
                <a:spcPts val="600"/>
              </a:spcBef>
              <a:spcAft>
                <a:spcPts val="0"/>
              </a:spcAft>
              <a:buClr>
                <a:schemeClr val="lt1"/>
              </a:buClr>
              <a:buSzPts val="1600"/>
              <a:buNone/>
              <a:defRPr b="1" sz="1600"/>
            </a:lvl7pPr>
            <a:lvl8pPr indent="-228600" lvl="7" marL="3657600" algn="l">
              <a:lnSpc>
                <a:spcPct val="90000"/>
              </a:lnSpc>
              <a:spcBef>
                <a:spcPts val="600"/>
              </a:spcBef>
              <a:spcAft>
                <a:spcPts val="0"/>
              </a:spcAft>
              <a:buClr>
                <a:schemeClr val="lt1"/>
              </a:buClr>
              <a:buSzPts val="1600"/>
              <a:buNone/>
              <a:defRPr b="1" sz="1600"/>
            </a:lvl8pPr>
            <a:lvl9pPr indent="-228600" lvl="8" marL="4114800" algn="l">
              <a:lnSpc>
                <a:spcPct val="90000"/>
              </a:lnSpc>
              <a:spcBef>
                <a:spcPts val="600"/>
              </a:spcBef>
              <a:spcAft>
                <a:spcPts val="0"/>
              </a:spcAft>
              <a:buClr>
                <a:schemeClr val="lt1"/>
              </a:buClr>
              <a:buSzPts val="1600"/>
              <a:buNone/>
              <a:defRPr b="1" sz="1600"/>
            </a:lvl9pPr>
          </a:lstStyle>
          <a:p/>
        </p:txBody>
      </p:sp>
      <p:sp>
        <p:nvSpPr>
          <p:cNvPr id="617" name="Google Shape;617;p16"/>
          <p:cNvSpPr txBox="1"/>
          <p:nvPr>
            <p:ph idx="4" type="body"/>
          </p:nvPr>
        </p:nvSpPr>
        <p:spPr>
          <a:xfrm>
            <a:off x="6249860" y="2819399"/>
            <a:ext cx="4416552" cy="335280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Clr>
                <a:schemeClr val="lt1"/>
              </a:buClr>
              <a:buSzPts val="2400"/>
              <a:buChar char="▪"/>
              <a:defRPr sz="2400"/>
            </a:lvl1pPr>
            <a:lvl2pPr indent="-355600" lvl="1" marL="914400" algn="l">
              <a:lnSpc>
                <a:spcPct val="90000"/>
              </a:lnSpc>
              <a:spcBef>
                <a:spcPts val="600"/>
              </a:spcBef>
              <a:spcAft>
                <a:spcPts val="0"/>
              </a:spcAft>
              <a:buClr>
                <a:schemeClr val="lt1"/>
              </a:buClr>
              <a:buSzPts val="2000"/>
              <a:buChar char="–"/>
              <a:defRPr sz="2000"/>
            </a:lvl2pPr>
            <a:lvl3pPr indent="-342900" lvl="2" marL="1371600" algn="l">
              <a:lnSpc>
                <a:spcPct val="90000"/>
              </a:lnSpc>
              <a:spcBef>
                <a:spcPts val="600"/>
              </a:spcBef>
              <a:spcAft>
                <a:spcPts val="0"/>
              </a:spcAft>
              <a:buClr>
                <a:schemeClr val="lt1"/>
              </a:buClr>
              <a:buSzPts val="1800"/>
              <a:buChar char="▪"/>
              <a:defRPr sz="1800"/>
            </a:lvl3pPr>
            <a:lvl4pPr indent="-330200" lvl="3" marL="1828800" algn="l">
              <a:lnSpc>
                <a:spcPct val="90000"/>
              </a:lnSpc>
              <a:spcBef>
                <a:spcPts val="600"/>
              </a:spcBef>
              <a:spcAft>
                <a:spcPts val="0"/>
              </a:spcAft>
              <a:buClr>
                <a:schemeClr val="lt1"/>
              </a:buClr>
              <a:buSzPts val="1600"/>
              <a:buChar char="–"/>
              <a:defRPr sz="1600"/>
            </a:lvl4pPr>
            <a:lvl5pPr indent="-330200" lvl="4" marL="2286000" algn="l">
              <a:lnSpc>
                <a:spcPct val="90000"/>
              </a:lnSpc>
              <a:spcBef>
                <a:spcPts val="600"/>
              </a:spcBef>
              <a:spcAft>
                <a:spcPts val="0"/>
              </a:spcAft>
              <a:buClr>
                <a:schemeClr val="lt1"/>
              </a:buClr>
              <a:buSzPts val="1600"/>
              <a:buChar char="▪"/>
              <a:defRPr sz="1600"/>
            </a:lvl5pPr>
            <a:lvl6pPr indent="-330200" lvl="5" marL="2743200" algn="l">
              <a:lnSpc>
                <a:spcPct val="90000"/>
              </a:lnSpc>
              <a:spcBef>
                <a:spcPts val="600"/>
              </a:spcBef>
              <a:spcAft>
                <a:spcPts val="0"/>
              </a:spcAft>
              <a:buClr>
                <a:schemeClr val="lt1"/>
              </a:buClr>
              <a:buSzPts val="1600"/>
              <a:buChar char="–"/>
              <a:defRPr sz="1600"/>
            </a:lvl6pPr>
            <a:lvl7pPr indent="-330200" lvl="6" marL="3200400" algn="l">
              <a:lnSpc>
                <a:spcPct val="90000"/>
              </a:lnSpc>
              <a:spcBef>
                <a:spcPts val="600"/>
              </a:spcBef>
              <a:spcAft>
                <a:spcPts val="0"/>
              </a:spcAft>
              <a:buClr>
                <a:schemeClr val="lt1"/>
              </a:buClr>
              <a:buSzPts val="1600"/>
              <a:buChar char="▪"/>
              <a:defRPr sz="1600"/>
            </a:lvl7pPr>
            <a:lvl8pPr indent="-330200" lvl="7" marL="3657600" algn="l">
              <a:lnSpc>
                <a:spcPct val="90000"/>
              </a:lnSpc>
              <a:spcBef>
                <a:spcPts val="600"/>
              </a:spcBef>
              <a:spcAft>
                <a:spcPts val="0"/>
              </a:spcAft>
              <a:buClr>
                <a:schemeClr val="lt1"/>
              </a:buClr>
              <a:buSzPts val="1600"/>
              <a:buChar char="–"/>
              <a:defRPr sz="1600"/>
            </a:lvl8pPr>
            <a:lvl9pPr indent="-330200" lvl="8" marL="4114800" algn="l">
              <a:lnSpc>
                <a:spcPct val="90000"/>
              </a:lnSpc>
              <a:spcBef>
                <a:spcPts val="600"/>
              </a:spcBef>
              <a:spcAft>
                <a:spcPts val="0"/>
              </a:spcAft>
              <a:buClr>
                <a:schemeClr val="lt1"/>
              </a:buClr>
              <a:buSzPts val="1600"/>
              <a:buChar char="▪"/>
              <a:defRPr sz="1600"/>
            </a:lvl9pPr>
          </a:lstStyle>
          <a:p/>
        </p:txBody>
      </p:sp>
      <p:sp>
        <p:nvSpPr>
          <p:cNvPr id="618" name="Google Shape;618;p16"/>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16"/>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16"/>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1" name="Shape 621"/>
        <p:cNvGrpSpPr/>
        <p:nvPr/>
      </p:nvGrpSpPr>
      <p:grpSpPr>
        <a:xfrm>
          <a:off x="0" y="0"/>
          <a:ext cx="0" cy="0"/>
          <a:chOff x="0" y="0"/>
          <a:chExt cx="0" cy="0"/>
        </a:xfrm>
      </p:grpSpPr>
      <p:grpSp>
        <p:nvGrpSpPr>
          <p:cNvPr id="622" name="Google Shape;622;p17"/>
          <p:cNvGrpSpPr/>
          <p:nvPr/>
        </p:nvGrpSpPr>
        <p:grpSpPr>
          <a:xfrm>
            <a:off x="4417839" y="1630821"/>
            <a:ext cx="6291028" cy="4575885"/>
            <a:chOff x="4417839" y="1630821"/>
            <a:chExt cx="6291028" cy="4575885"/>
          </a:xfrm>
        </p:grpSpPr>
        <p:grpSp>
          <p:nvGrpSpPr>
            <p:cNvPr id="623" name="Google Shape;623;p17"/>
            <p:cNvGrpSpPr/>
            <p:nvPr/>
          </p:nvGrpSpPr>
          <p:grpSpPr>
            <a:xfrm>
              <a:off x="5414491" y="1630821"/>
              <a:ext cx="5294376" cy="4114800"/>
              <a:chOff x="3310555" y="716546"/>
              <a:chExt cx="5294376" cy="4114800"/>
            </a:xfrm>
          </p:grpSpPr>
          <p:grpSp>
            <p:nvGrpSpPr>
              <p:cNvPr id="624" name="Google Shape;624;p17"/>
              <p:cNvGrpSpPr/>
              <p:nvPr/>
            </p:nvGrpSpPr>
            <p:grpSpPr>
              <a:xfrm flipH="1">
                <a:off x="3310555" y="737968"/>
                <a:ext cx="5294376" cy="54864"/>
                <a:chOff x="1522413" y="1514475"/>
                <a:chExt cx="10569575" cy="64008"/>
              </a:xfrm>
            </p:grpSpPr>
            <p:sp>
              <p:nvSpPr>
                <p:cNvPr id="625" name="Google Shape;625;p17"/>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26" name="Google Shape;626;p17"/>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27" name="Google Shape;627;p17"/>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28" name="Google Shape;628;p17"/>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29" name="Google Shape;629;p17"/>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30" name="Google Shape;630;p17"/>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31" name="Google Shape;631;p17"/>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32" name="Google Shape;632;p17"/>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33" name="Google Shape;633;p17"/>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34" name="Google Shape;634;p17"/>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35" name="Google Shape;635;p17"/>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36" name="Google Shape;636;p17"/>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37" name="Google Shape;637;p17"/>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38" name="Google Shape;638;p17"/>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39" name="Google Shape;639;p17"/>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40" name="Google Shape;640;p17"/>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41" name="Google Shape;641;p17"/>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42" name="Google Shape;642;p17"/>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43" name="Google Shape;643;p17"/>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44" name="Google Shape;644;p17"/>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45" name="Google Shape;645;p17"/>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46" name="Google Shape;646;p17"/>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47" name="Google Shape;647;p17"/>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48" name="Google Shape;648;p17"/>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49" name="Google Shape;649;p17"/>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50" name="Google Shape;650;p17"/>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51" name="Google Shape;651;p17"/>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52" name="Google Shape;652;p17"/>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53" name="Google Shape;653;p17"/>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54" name="Google Shape;654;p17"/>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55" name="Google Shape;655;p17"/>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56" name="Google Shape;656;p17"/>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57" name="Google Shape;657;p17"/>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58" name="Google Shape;658;p17"/>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59" name="Google Shape;659;p17"/>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60" name="Google Shape;660;p17"/>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61" name="Google Shape;661;p17"/>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62" name="Google Shape;662;p17"/>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63" name="Google Shape;663;p17"/>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64" name="Google Shape;664;p17"/>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65" name="Google Shape;665;p17"/>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66" name="Google Shape;666;p17"/>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67" name="Google Shape;667;p17"/>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68" name="Google Shape;668;p17"/>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69" name="Google Shape;669;p17"/>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70" name="Google Shape;670;p17"/>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71" name="Google Shape;671;p17"/>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72" name="Google Shape;672;p17"/>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73" name="Google Shape;673;p17"/>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74" name="Google Shape;674;p17"/>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75" name="Google Shape;675;p17"/>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76" name="Google Shape;676;p17"/>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77" name="Google Shape;677;p17"/>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78" name="Google Shape;678;p17"/>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79" name="Google Shape;679;p17"/>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80" name="Google Shape;680;p17"/>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81" name="Google Shape;681;p17"/>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82" name="Google Shape;682;p17"/>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83" name="Google Shape;683;p17"/>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84" name="Google Shape;684;p17"/>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85" name="Google Shape;685;p17"/>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86" name="Google Shape;686;p17"/>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87" name="Google Shape;687;p17"/>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88" name="Google Shape;688;p17"/>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89" name="Google Shape;689;p17"/>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90" name="Google Shape;690;p17"/>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91" name="Google Shape;691;p17"/>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92" name="Google Shape;692;p17"/>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93" name="Google Shape;693;p17"/>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94" name="Google Shape;694;p17"/>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95" name="Google Shape;695;p17"/>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96" name="Google Shape;696;p17"/>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97" name="Google Shape;697;p17"/>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698" name="Google Shape;698;p17"/>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grpSp>
            <p:nvGrpSpPr>
              <p:cNvPr id="699" name="Google Shape;699;p17"/>
              <p:cNvGrpSpPr/>
              <p:nvPr/>
            </p:nvGrpSpPr>
            <p:grpSpPr>
              <a:xfrm flipH="1" rot="-5400000">
                <a:off x="6492229" y="2755658"/>
                <a:ext cx="4114800" cy="36576"/>
                <a:chOff x="1522413" y="1514475"/>
                <a:chExt cx="10569575" cy="64008"/>
              </a:xfrm>
            </p:grpSpPr>
            <p:sp>
              <p:nvSpPr>
                <p:cNvPr id="700" name="Google Shape;700;p17"/>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01" name="Google Shape;701;p17"/>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02" name="Google Shape;702;p17"/>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03" name="Google Shape;703;p17"/>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04" name="Google Shape;704;p17"/>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05" name="Google Shape;705;p17"/>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06" name="Google Shape;706;p17"/>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07" name="Google Shape;707;p17"/>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08" name="Google Shape;708;p17"/>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09" name="Google Shape;709;p17"/>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10" name="Google Shape;710;p17"/>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11" name="Google Shape;711;p17"/>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12" name="Google Shape;712;p17"/>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13" name="Google Shape;713;p17"/>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14" name="Google Shape;714;p17"/>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15" name="Google Shape;715;p17"/>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16" name="Google Shape;716;p17"/>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17" name="Google Shape;717;p17"/>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18" name="Google Shape;718;p17"/>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19" name="Google Shape;719;p17"/>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20" name="Google Shape;720;p17"/>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21" name="Google Shape;721;p17"/>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22" name="Google Shape;722;p17"/>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23" name="Google Shape;723;p17"/>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24" name="Google Shape;724;p17"/>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25" name="Google Shape;725;p17"/>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26" name="Google Shape;726;p17"/>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27" name="Google Shape;727;p17"/>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28" name="Google Shape;728;p17"/>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29" name="Google Shape;729;p17"/>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30" name="Google Shape;730;p17"/>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31" name="Google Shape;731;p17"/>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32" name="Google Shape;732;p17"/>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33" name="Google Shape;733;p17"/>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34" name="Google Shape;734;p17"/>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35" name="Google Shape;735;p17"/>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36" name="Google Shape;736;p17"/>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37" name="Google Shape;737;p17"/>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38" name="Google Shape;738;p17"/>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39" name="Google Shape;739;p17"/>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40" name="Google Shape;740;p17"/>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41" name="Google Shape;741;p17"/>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42" name="Google Shape;742;p17"/>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43" name="Google Shape;743;p17"/>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44" name="Google Shape;744;p17"/>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45" name="Google Shape;745;p17"/>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46" name="Google Shape;746;p17"/>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47" name="Google Shape;747;p17"/>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48" name="Google Shape;748;p17"/>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49" name="Google Shape;749;p17"/>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50" name="Google Shape;750;p17"/>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51" name="Google Shape;751;p17"/>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52" name="Google Shape;752;p17"/>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53" name="Google Shape;753;p17"/>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54" name="Google Shape;754;p17"/>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55" name="Google Shape;755;p17"/>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56" name="Google Shape;756;p17"/>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57" name="Google Shape;757;p17"/>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58" name="Google Shape;758;p17"/>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59" name="Google Shape;759;p17"/>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60" name="Google Shape;760;p17"/>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61" name="Google Shape;761;p17"/>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62" name="Google Shape;762;p17"/>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63" name="Google Shape;763;p17"/>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64" name="Google Shape;764;p17"/>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65" name="Google Shape;765;p17"/>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66" name="Google Shape;766;p17"/>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67" name="Google Shape;767;p17"/>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68" name="Google Shape;768;p17"/>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69" name="Google Shape;769;p17"/>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70" name="Google Shape;770;p17"/>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71" name="Google Shape;771;p17"/>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72" name="Google Shape;772;p17"/>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73" name="Google Shape;773;p17"/>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grpSp>
        <p:grpSp>
          <p:nvGrpSpPr>
            <p:cNvPr id="774" name="Google Shape;774;p17"/>
            <p:cNvGrpSpPr/>
            <p:nvPr/>
          </p:nvGrpSpPr>
          <p:grpSpPr>
            <a:xfrm rot="10800000">
              <a:off x="4417839" y="2091906"/>
              <a:ext cx="5294376" cy="4114800"/>
              <a:chOff x="3310555" y="716546"/>
              <a:chExt cx="5294376" cy="4114800"/>
            </a:xfrm>
          </p:grpSpPr>
          <p:grpSp>
            <p:nvGrpSpPr>
              <p:cNvPr id="775" name="Google Shape;775;p17"/>
              <p:cNvGrpSpPr/>
              <p:nvPr/>
            </p:nvGrpSpPr>
            <p:grpSpPr>
              <a:xfrm flipH="1">
                <a:off x="3310555" y="737968"/>
                <a:ext cx="5294376" cy="54864"/>
                <a:chOff x="1522413" y="1514475"/>
                <a:chExt cx="10569575" cy="64008"/>
              </a:xfrm>
            </p:grpSpPr>
            <p:sp>
              <p:nvSpPr>
                <p:cNvPr id="776" name="Google Shape;776;p17"/>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77" name="Google Shape;777;p17"/>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78" name="Google Shape;778;p17"/>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79" name="Google Shape;779;p17"/>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80" name="Google Shape;780;p17"/>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81" name="Google Shape;781;p17"/>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82" name="Google Shape;782;p17"/>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83" name="Google Shape;783;p17"/>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84" name="Google Shape;784;p17"/>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85" name="Google Shape;785;p17"/>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86" name="Google Shape;786;p17"/>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87" name="Google Shape;787;p17"/>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88" name="Google Shape;788;p17"/>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89" name="Google Shape;789;p17"/>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90" name="Google Shape;790;p17"/>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91" name="Google Shape;791;p17"/>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92" name="Google Shape;792;p17"/>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93" name="Google Shape;793;p17"/>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94" name="Google Shape;794;p17"/>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95" name="Google Shape;795;p17"/>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96" name="Google Shape;796;p17"/>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97" name="Google Shape;797;p17"/>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98" name="Google Shape;798;p17"/>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799" name="Google Shape;799;p17"/>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00" name="Google Shape;800;p17"/>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01" name="Google Shape;801;p17"/>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02" name="Google Shape;802;p17"/>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03" name="Google Shape;803;p17"/>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04" name="Google Shape;804;p17"/>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05" name="Google Shape;805;p17"/>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06" name="Google Shape;806;p17"/>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07" name="Google Shape;807;p17"/>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08" name="Google Shape;808;p17"/>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09" name="Google Shape;809;p17"/>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10" name="Google Shape;810;p17"/>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11" name="Google Shape;811;p17"/>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12" name="Google Shape;812;p17"/>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13" name="Google Shape;813;p17"/>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14" name="Google Shape;814;p17"/>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15" name="Google Shape;815;p17"/>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16" name="Google Shape;816;p17"/>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17" name="Google Shape;817;p17"/>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18" name="Google Shape;818;p17"/>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19" name="Google Shape;819;p17"/>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20" name="Google Shape;820;p17"/>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21" name="Google Shape;821;p17"/>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22" name="Google Shape;822;p17"/>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23" name="Google Shape;823;p17"/>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24" name="Google Shape;824;p17"/>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25" name="Google Shape;825;p17"/>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26" name="Google Shape;826;p17"/>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27" name="Google Shape;827;p17"/>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28" name="Google Shape;828;p17"/>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29" name="Google Shape;829;p17"/>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30" name="Google Shape;830;p17"/>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31" name="Google Shape;831;p17"/>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32" name="Google Shape;832;p17"/>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33" name="Google Shape;833;p17"/>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34" name="Google Shape;834;p17"/>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35" name="Google Shape;835;p17"/>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36" name="Google Shape;836;p17"/>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37" name="Google Shape;837;p17"/>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38" name="Google Shape;838;p17"/>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39" name="Google Shape;839;p17"/>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40" name="Google Shape;840;p17"/>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41" name="Google Shape;841;p17"/>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42" name="Google Shape;842;p17"/>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43" name="Google Shape;843;p17"/>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44" name="Google Shape;844;p17"/>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45" name="Google Shape;845;p17"/>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46" name="Google Shape;846;p17"/>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47" name="Google Shape;847;p17"/>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48" name="Google Shape;848;p17"/>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49" name="Google Shape;849;p17"/>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grpSp>
            <p:nvGrpSpPr>
              <p:cNvPr id="850" name="Google Shape;850;p17"/>
              <p:cNvGrpSpPr/>
              <p:nvPr/>
            </p:nvGrpSpPr>
            <p:grpSpPr>
              <a:xfrm flipH="1" rot="-5400000">
                <a:off x="6492229" y="2755658"/>
                <a:ext cx="4114800" cy="36576"/>
                <a:chOff x="1522413" y="1514475"/>
                <a:chExt cx="10569575" cy="64008"/>
              </a:xfrm>
            </p:grpSpPr>
            <p:sp>
              <p:nvSpPr>
                <p:cNvPr id="851" name="Google Shape;851;p17"/>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52" name="Google Shape;852;p17"/>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53" name="Google Shape;853;p17"/>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54" name="Google Shape;854;p17"/>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55" name="Google Shape;855;p17"/>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56" name="Google Shape;856;p17"/>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57" name="Google Shape;857;p17"/>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58" name="Google Shape;858;p17"/>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59" name="Google Shape;859;p17"/>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60" name="Google Shape;860;p17"/>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61" name="Google Shape;861;p17"/>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62" name="Google Shape;862;p17"/>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63" name="Google Shape;863;p17"/>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64" name="Google Shape;864;p17"/>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65" name="Google Shape;865;p17"/>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66" name="Google Shape;866;p17"/>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67" name="Google Shape;867;p17"/>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68" name="Google Shape;868;p17"/>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69" name="Google Shape;869;p17"/>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70" name="Google Shape;870;p17"/>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71" name="Google Shape;871;p17"/>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72" name="Google Shape;872;p17"/>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73" name="Google Shape;873;p17"/>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74" name="Google Shape;874;p17"/>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75" name="Google Shape;875;p17"/>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76" name="Google Shape;876;p17"/>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77" name="Google Shape;877;p17"/>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78" name="Google Shape;878;p17"/>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79" name="Google Shape;879;p17"/>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80" name="Google Shape;880;p17"/>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81" name="Google Shape;881;p17"/>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82" name="Google Shape;882;p17"/>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83" name="Google Shape;883;p17"/>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84" name="Google Shape;884;p17"/>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85" name="Google Shape;885;p17"/>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86" name="Google Shape;886;p17"/>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87" name="Google Shape;887;p17"/>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88" name="Google Shape;888;p17"/>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89" name="Google Shape;889;p17"/>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90" name="Google Shape;890;p17"/>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91" name="Google Shape;891;p17"/>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92" name="Google Shape;892;p17"/>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93" name="Google Shape;893;p17"/>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94" name="Google Shape;894;p17"/>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95" name="Google Shape;895;p17"/>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96" name="Google Shape;896;p17"/>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97" name="Google Shape;897;p17"/>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98" name="Google Shape;898;p17"/>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899" name="Google Shape;899;p17"/>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00" name="Google Shape;900;p17"/>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01" name="Google Shape;901;p17"/>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02" name="Google Shape;902;p17"/>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03" name="Google Shape;903;p17"/>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04" name="Google Shape;904;p17"/>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05" name="Google Shape;905;p17"/>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06" name="Google Shape;906;p17"/>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07" name="Google Shape;907;p17"/>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08" name="Google Shape;908;p17"/>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09" name="Google Shape;909;p17"/>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10" name="Google Shape;910;p17"/>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11" name="Google Shape;911;p17"/>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12" name="Google Shape;912;p17"/>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13" name="Google Shape;913;p17"/>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14" name="Google Shape;914;p17"/>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15" name="Google Shape;915;p17"/>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16" name="Google Shape;916;p17"/>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17" name="Google Shape;917;p17"/>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18" name="Google Shape;918;p17"/>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19" name="Google Shape;919;p17"/>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20" name="Google Shape;920;p17"/>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21" name="Google Shape;921;p17"/>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22" name="Google Shape;922;p17"/>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23" name="Google Shape;923;p17"/>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24" name="Google Shape;924;p17"/>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grpSp>
      </p:grpSp>
      <p:sp>
        <p:nvSpPr>
          <p:cNvPr id="925" name="Google Shape;925;p17"/>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Consolas"/>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6" name="Google Shape;926;p17"/>
          <p:cNvSpPr txBox="1"/>
          <p:nvPr>
            <p:ph idx="1" type="body"/>
          </p:nvPr>
        </p:nvSpPr>
        <p:spPr>
          <a:xfrm>
            <a:off x="4710022" y="1905000"/>
            <a:ext cx="5669280" cy="40386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Clr>
                <a:schemeClr val="lt1"/>
              </a:buClr>
              <a:buSzPts val="2400"/>
              <a:buChar char="▪"/>
              <a:defRPr sz="2400"/>
            </a:lvl1pPr>
            <a:lvl2pPr indent="-355600" lvl="1" marL="914400" algn="l">
              <a:lnSpc>
                <a:spcPct val="90000"/>
              </a:lnSpc>
              <a:spcBef>
                <a:spcPts val="600"/>
              </a:spcBef>
              <a:spcAft>
                <a:spcPts val="0"/>
              </a:spcAft>
              <a:buClr>
                <a:schemeClr val="lt1"/>
              </a:buClr>
              <a:buSzPts val="2000"/>
              <a:buChar char="–"/>
              <a:defRPr sz="2000"/>
            </a:lvl2pPr>
            <a:lvl3pPr indent="-342900" lvl="2" marL="1371600" algn="l">
              <a:lnSpc>
                <a:spcPct val="90000"/>
              </a:lnSpc>
              <a:spcBef>
                <a:spcPts val="600"/>
              </a:spcBef>
              <a:spcAft>
                <a:spcPts val="0"/>
              </a:spcAft>
              <a:buClr>
                <a:schemeClr val="lt1"/>
              </a:buClr>
              <a:buSzPts val="1800"/>
              <a:buChar char="▪"/>
              <a:defRPr sz="1800"/>
            </a:lvl3pPr>
            <a:lvl4pPr indent="-330200" lvl="3" marL="1828800" algn="l">
              <a:lnSpc>
                <a:spcPct val="90000"/>
              </a:lnSpc>
              <a:spcBef>
                <a:spcPts val="600"/>
              </a:spcBef>
              <a:spcAft>
                <a:spcPts val="0"/>
              </a:spcAft>
              <a:buClr>
                <a:schemeClr val="lt1"/>
              </a:buClr>
              <a:buSzPts val="1600"/>
              <a:buChar char="–"/>
              <a:defRPr sz="1600"/>
            </a:lvl4pPr>
            <a:lvl5pPr indent="-330200" lvl="4" marL="2286000" algn="l">
              <a:lnSpc>
                <a:spcPct val="90000"/>
              </a:lnSpc>
              <a:spcBef>
                <a:spcPts val="600"/>
              </a:spcBef>
              <a:spcAft>
                <a:spcPts val="0"/>
              </a:spcAft>
              <a:buClr>
                <a:schemeClr val="lt1"/>
              </a:buClr>
              <a:buSzPts val="1600"/>
              <a:buChar char="▪"/>
              <a:defRPr sz="1600"/>
            </a:lvl5pPr>
            <a:lvl6pPr indent="-330200" lvl="5" marL="2743200" algn="l">
              <a:lnSpc>
                <a:spcPct val="90000"/>
              </a:lnSpc>
              <a:spcBef>
                <a:spcPts val="600"/>
              </a:spcBef>
              <a:spcAft>
                <a:spcPts val="0"/>
              </a:spcAft>
              <a:buClr>
                <a:schemeClr val="lt1"/>
              </a:buClr>
              <a:buSzPts val="1600"/>
              <a:buChar char="–"/>
              <a:defRPr sz="1600"/>
            </a:lvl6pPr>
            <a:lvl7pPr indent="-330200" lvl="6" marL="3200400" algn="l">
              <a:lnSpc>
                <a:spcPct val="90000"/>
              </a:lnSpc>
              <a:spcBef>
                <a:spcPts val="600"/>
              </a:spcBef>
              <a:spcAft>
                <a:spcPts val="0"/>
              </a:spcAft>
              <a:buClr>
                <a:schemeClr val="lt1"/>
              </a:buClr>
              <a:buSzPts val="1600"/>
              <a:buChar char="▪"/>
              <a:defRPr sz="1600"/>
            </a:lvl7pPr>
            <a:lvl8pPr indent="-330200" lvl="7" marL="3657600" algn="l">
              <a:lnSpc>
                <a:spcPct val="90000"/>
              </a:lnSpc>
              <a:spcBef>
                <a:spcPts val="600"/>
              </a:spcBef>
              <a:spcAft>
                <a:spcPts val="0"/>
              </a:spcAft>
              <a:buClr>
                <a:schemeClr val="lt1"/>
              </a:buClr>
              <a:buSzPts val="1600"/>
              <a:buChar char="–"/>
              <a:defRPr sz="1600"/>
            </a:lvl8pPr>
            <a:lvl9pPr indent="-330200" lvl="8" marL="4114800" algn="l">
              <a:lnSpc>
                <a:spcPct val="90000"/>
              </a:lnSpc>
              <a:spcBef>
                <a:spcPts val="600"/>
              </a:spcBef>
              <a:spcAft>
                <a:spcPts val="0"/>
              </a:spcAft>
              <a:buClr>
                <a:schemeClr val="lt1"/>
              </a:buClr>
              <a:buSzPts val="1600"/>
              <a:buChar char="▪"/>
              <a:defRPr sz="1600"/>
            </a:lvl9pPr>
          </a:lstStyle>
          <a:p/>
        </p:txBody>
      </p:sp>
      <p:sp>
        <p:nvSpPr>
          <p:cNvPr id="927" name="Google Shape;927;p17"/>
          <p:cNvSpPr txBox="1"/>
          <p:nvPr>
            <p:ph idx="2" type="body"/>
          </p:nvPr>
        </p:nvSpPr>
        <p:spPr>
          <a:xfrm>
            <a:off x="1522413" y="3429000"/>
            <a:ext cx="2743200" cy="2743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200"/>
              </a:spcBef>
              <a:spcAft>
                <a:spcPts val="0"/>
              </a:spcAft>
              <a:buClr>
                <a:schemeClr val="lt1"/>
              </a:buClr>
              <a:buSzPts val="1600"/>
              <a:buNone/>
              <a:defRPr sz="1600"/>
            </a:lvl1pPr>
            <a:lvl2pPr indent="-228600" lvl="1" marL="914400" algn="l">
              <a:lnSpc>
                <a:spcPct val="90000"/>
              </a:lnSpc>
              <a:spcBef>
                <a:spcPts val="600"/>
              </a:spcBef>
              <a:spcAft>
                <a:spcPts val="0"/>
              </a:spcAft>
              <a:buClr>
                <a:schemeClr val="lt1"/>
              </a:buClr>
              <a:buSzPts val="1200"/>
              <a:buNone/>
              <a:defRPr sz="1200"/>
            </a:lvl2pPr>
            <a:lvl3pPr indent="-228600" lvl="2" marL="1371600" algn="l">
              <a:lnSpc>
                <a:spcPct val="90000"/>
              </a:lnSpc>
              <a:spcBef>
                <a:spcPts val="600"/>
              </a:spcBef>
              <a:spcAft>
                <a:spcPts val="0"/>
              </a:spcAft>
              <a:buClr>
                <a:schemeClr val="lt1"/>
              </a:buClr>
              <a:buSzPts val="1000"/>
              <a:buNone/>
              <a:defRPr sz="1000"/>
            </a:lvl3pPr>
            <a:lvl4pPr indent="-228600" lvl="3" marL="1828800" algn="l">
              <a:lnSpc>
                <a:spcPct val="90000"/>
              </a:lnSpc>
              <a:spcBef>
                <a:spcPts val="600"/>
              </a:spcBef>
              <a:spcAft>
                <a:spcPts val="0"/>
              </a:spcAft>
              <a:buClr>
                <a:schemeClr val="lt1"/>
              </a:buClr>
              <a:buSzPts val="900"/>
              <a:buNone/>
              <a:defRPr sz="900"/>
            </a:lvl4pPr>
            <a:lvl5pPr indent="-228600" lvl="4" marL="2286000" algn="l">
              <a:lnSpc>
                <a:spcPct val="90000"/>
              </a:lnSpc>
              <a:spcBef>
                <a:spcPts val="600"/>
              </a:spcBef>
              <a:spcAft>
                <a:spcPts val="0"/>
              </a:spcAft>
              <a:buClr>
                <a:schemeClr val="lt1"/>
              </a:buClr>
              <a:buSzPts val="900"/>
              <a:buNone/>
              <a:defRPr sz="900"/>
            </a:lvl5pPr>
            <a:lvl6pPr indent="-228600" lvl="5" marL="2743200" algn="l">
              <a:lnSpc>
                <a:spcPct val="90000"/>
              </a:lnSpc>
              <a:spcBef>
                <a:spcPts val="600"/>
              </a:spcBef>
              <a:spcAft>
                <a:spcPts val="0"/>
              </a:spcAft>
              <a:buClr>
                <a:schemeClr val="lt1"/>
              </a:buClr>
              <a:buSzPts val="900"/>
              <a:buNone/>
              <a:defRPr sz="900"/>
            </a:lvl6pPr>
            <a:lvl7pPr indent="-228600" lvl="6" marL="3200400" algn="l">
              <a:lnSpc>
                <a:spcPct val="90000"/>
              </a:lnSpc>
              <a:spcBef>
                <a:spcPts val="600"/>
              </a:spcBef>
              <a:spcAft>
                <a:spcPts val="0"/>
              </a:spcAft>
              <a:buClr>
                <a:schemeClr val="lt1"/>
              </a:buClr>
              <a:buSzPts val="900"/>
              <a:buNone/>
              <a:defRPr sz="900"/>
            </a:lvl7pPr>
            <a:lvl8pPr indent="-228600" lvl="7" marL="3657600" algn="l">
              <a:lnSpc>
                <a:spcPct val="90000"/>
              </a:lnSpc>
              <a:spcBef>
                <a:spcPts val="600"/>
              </a:spcBef>
              <a:spcAft>
                <a:spcPts val="0"/>
              </a:spcAft>
              <a:buClr>
                <a:schemeClr val="lt1"/>
              </a:buClr>
              <a:buSzPts val="900"/>
              <a:buNone/>
              <a:defRPr sz="900"/>
            </a:lvl8pPr>
            <a:lvl9pPr indent="-228600" lvl="8" marL="4114800" algn="l">
              <a:lnSpc>
                <a:spcPct val="90000"/>
              </a:lnSpc>
              <a:spcBef>
                <a:spcPts val="600"/>
              </a:spcBef>
              <a:spcAft>
                <a:spcPts val="0"/>
              </a:spcAft>
              <a:buClr>
                <a:schemeClr val="lt1"/>
              </a:buClr>
              <a:buSzPts val="900"/>
              <a:buNone/>
              <a:defRPr sz="900"/>
            </a:lvl9pPr>
          </a:lstStyle>
          <a:p/>
        </p:txBody>
      </p:sp>
      <p:sp>
        <p:nvSpPr>
          <p:cNvPr id="928" name="Google Shape;928;p17"/>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9" name="Google Shape;929;p17"/>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0" name="Google Shape;930;p17"/>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1" name="Shape 931"/>
        <p:cNvGrpSpPr/>
        <p:nvPr/>
      </p:nvGrpSpPr>
      <p:grpSpPr>
        <a:xfrm>
          <a:off x="0" y="0"/>
          <a:ext cx="0" cy="0"/>
          <a:chOff x="0" y="0"/>
          <a:chExt cx="0" cy="0"/>
        </a:xfrm>
      </p:grpSpPr>
      <p:grpSp>
        <p:nvGrpSpPr>
          <p:cNvPr id="932" name="Google Shape;932;p18"/>
          <p:cNvGrpSpPr/>
          <p:nvPr/>
        </p:nvGrpSpPr>
        <p:grpSpPr>
          <a:xfrm>
            <a:off x="1584896" y="4724400"/>
            <a:ext cx="8631936" cy="64008"/>
            <a:chOff x="-4110038" y="2703513"/>
            <a:chExt cx="17394239" cy="160336"/>
          </a:xfrm>
        </p:grpSpPr>
        <p:sp>
          <p:nvSpPr>
            <p:cNvPr id="933" name="Google Shape;933;p18"/>
            <p:cNvSpPr/>
            <p:nvPr/>
          </p:nvSpPr>
          <p:spPr>
            <a:xfrm>
              <a:off x="12815888" y="2768600"/>
              <a:ext cx="468313" cy="19050"/>
            </a:xfrm>
            <a:custGeom>
              <a:rect b="b" l="l" r="r" t="t"/>
              <a:pathLst>
                <a:path extrusionOk="0" h="8" w="244">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34" name="Google Shape;934;p18"/>
            <p:cNvSpPr/>
            <p:nvPr/>
          </p:nvSpPr>
          <p:spPr>
            <a:xfrm>
              <a:off x="12380913" y="2755900"/>
              <a:ext cx="461963" cy="26987"/>
            </a:xfrm>
            <a:custGeom>
              <a:rect b="b" l="l" r="r" t="t"/>
              <a:pathLst>
                <a:path extrusionOk="0" h="12" w="241">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35" name="Google Shape;935;p18"/>
            <p:cNvSpPr/>
            <p:nvPr/>
          </p:nvSpPr>
          <p:spPr>
            <a:xfrm>
              <a:off x="12814300" y="2779713"/>
              <a:ext cx="1588" cy="0"/>
            </a:xfrm>
            <a:custGeom>
              <a:rect b="b" l="l" r="r" t="t"/>
              <a:pathLst>
                <a:path extrusionOk="0" h="120000" w="1">
                  <a:moveTo>
                    <a:pt x="0" y="0"/>
                  </a:moveTo>
                  <a:lnTo>
                    <a:pt x="0" y="0"/>
                  </a:lnTo>
                  <a:lnTo>
                    <a:pt x="1"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36" name="Google Shape;936;p18"/>
            <p:cNvSpPr/>
            <p:nvPr/>
          </p:nvSpPr>
          <p:spPr>
            <a:xfrm>
              <a:off x="2738437" y="2795588"/>
              <a:ext cx="425450" cy="15875"/>
            </a:xfrm>
            <a:custGeom>
              <a:rect b="b" l="l" r="r" t="t"/>
              <a:pathLst>
                <a:path extrusionOk="0" h="7" w="222">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37" name="Google Shape;937;p18"/>
            <p:cNvSpPr/>
            <p:nvPr/>
          </p:nvSpPr>
          <p:spPr>
            <a:xfrm>
              <a:off x="-3646488" y="2800350"/>
              <a:ext cx="46038" cy="3175"/>
            </a:xfrm>
            <a:custGeom>
              <a:rect b="b" l="l" r="r" t="t"/>
              <a:pathLst>
                <a:path extrusionOk="0" h="1" w="24">
                  <a:moveTo>
                    <a:pt x="0" y="1"/>
                  </a:moveTo>
                  <a:lnTo>
                    <a:pt x="0" y="1"/>
                  </a:lnTo>
                  <a:cubicBezTo>
                    <a:pt x="21" y="0"/>
                    <a:pt x="24" y="0"/>
                    <a:pt x="21" y="0"/>
                  </a:cubicBez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38" name="Google Shape;938;p18"/>
            <p:cNvSpPr/>
            <p:nvPr/>
          </p:nvSpPr>
          <p:spPr>
            <a:xfrm>
              <a:off x="2627312" y="2816225"/>
              <a:ext cx="63500" cy="4762"/>
            </a:xfrm>
            <a:custGeom>
              <a:rect b="b" l="l" r="r" t="t"/>
              <a:pathLst>
                <a:path extrusionOk="0" h="2" w="33">
                  <a:moveTo>
                    <a:pt x="33" y="0"/>
                  </a:moveTo>
                  <a:lnTo>
                    <a:pt x="33" y="0"/>
                  </a:lnTo>
                  <a:lnTo>
                    <a:pt x="0" y="2"/>
                  </a:lnTo>
                  <a:cubicBezTo>
                    <a:pt x="14" y="1"/>
                    <a:pt x="25" y="1"/>
                    <a:pt x="3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39" name="Google Shape;939;p18"/>
            <p:cNvSpPr/>
            <p:nvPr/>
          </p:nvSpPr>
          <p:spPr>
            <a:xfrm>
              <a:off x="3103562" y="2741613"/>
              <a:ext cx="28575" cy="3175"/>
            </a:xfrm>
            <a:custGeom>
              <a:rect b="b" l="l" r="r" t="t"/>
              <a:pathLst>
                <a:path extrusionOk="0" h="1" w="15">
                  <a:moveTo>
                    <a:pt x="15" y="0"/>
                  </a:moveTo>
                  <a:lnTo>
                    <a:pt x="15" y="0"/>
                  </a:lnTo>
                  <a:cubicBezTo>
                    <a:pt x="15" y="0"/>
                    <a:pt x="15" y="0"/>
                    <a:pt x="15" y="0"/>
                  </a:cubicBezTo>
                  <a:lnTo>
                    <a:pt x="0" y="1"/>
                  </a:lnTo>
                  <a:lnTo>
                    <a:pt x="0" y="1"/>
                  </a:lnTo>
                  <a:lnTo>
                    <a:pt x="1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40" name="Google Shape;940;p18"/>
            <p:cNvSpPr/>
            <p:nvPr/>
          </p:nvSpPr>
          <p:spPr>
            <a:xfrm>
              <a:off x="1227137" y="2836863"/>
              <a:ext cx="20638" cy="0"/>
            </a:xfrm>
            <a:custGeom>
              <a:rect b="b" l="l" r="r" t="t"/>
              <a:pathLst>
                <a:path extrusionOk="0" h="120000" w="11">
                  <a:moveTo>
                    <a:pt x="11" y="0"/>
                  </a:moveTo>
                  <a:lnTo>
                    <a:pt x="11" y="0"/>
                  </a:lnTo>
                  <a:lnTo>
                    <a:pt x="0" y="0"/>
                  </a:lnTo>
                  <a:lnTo>
                    <a:pt x="1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41" name="Google Shape;941;p18"/>
            <p:cNvSpPr/>
            <p:nvPr/>
          </p:nvSpPr>
          <p:spPr>
            <a:xfrm>
              <a:off x="3660775" y="2713038"/>
              <a:ext cx="331788" cy="20637"/>
            </a:xfrm>
            <a:custGeom>
              <a:rect b="b" l="l" r="r" t="t"/>
              <a:pathLst>
                <a:path extrusionOk="0" h="9" w="173">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42" name="Google Shape;942;p18"/>
            <p:cNvSpPr/>
            <p:nvPr/>
          </p:nvSpPr>
          <p:spPr>
            <a:xfrm>
              <a:off x="-1674813" y="2768600"/>
              <a:ext cx="1588" cy="0"/>
            </a:xfrm>
            <a:custGeom>
              <a:rect b="b" l="l" r="r" t="t"/>
              <a:pathLst>
                <a:path extrusionOk="0" h="120000" w="1">
                  <a:moveTo>
                    <a:pt x="0" y="0"/>
                  </a:moveTo>
                  <a:lnTo>
                    <a:pt x="0" y="0"/>
                  </a:lnTo>
                  <a:lnTo>
                    <a:pt x="1" y="0"/>
                  </a:lnTo>
                  <a:cubicBezTo>
                    <a:pt x="0" y="0"/>
                    <a:pt x="0"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43" name="Google Shape;943;p18"/>
            <p:cNvSpPr/>
            <p:nvPr/>
          </p:nvSpPr>
          <p:spPr>
            <a:xfrm>
              <a:off x="-1673225" y="2767013"/>
              <a:ext cx="36513" cy="1587"/>
            </a:xfrm>
            <a:custGeom>
              <a:rect b="b" l="l" r="r" t="t"/>
              <a:pathLst>
                <a:path extrusionOk="0" h="1" w="19">
                  <a:moveTo>
                    <a:pt x="3" y="0"/>
                  </a:moveTo>
                  <a:lnTo>
                    <a:pt x="3" y="0"/>
                  </a:lnTo>
                  <a:lnTo>
                    <a:pt x="0" y="1"/>
                  </a:lnTo>
                  <a:cubicBezTo>
                    <a:pt x="4" y="0"/>
                    <a:pt x="19"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44" name="Google Shape;944;p18"/>
            <p:cNvSpPr/>
            <p:nvPr/>
          </p:nvSpPr>
          <p:spPr>
            <a:xfrm>
              <a:off x="2690812" y="2811463"/>
              <a:ext cx="47625" cy="4762"/>
            </a:xfrm>
            <a:custGeom>
              <a:rect b="b" l="l" r="r" t="t"/>
              <a:pathLst>
                <a:path extrusionOk="0" h="2" w="25">
                  <a:moveTo>
                    <a:pt x="13" y="0"/>
                  </a:moveTo>
                  <a:lnTo>
                    <a:pt x="13" y="0"/>
                  </a:lnTo>
                  <a:cubicBezTo>
                    <a:pt x="12" y="0"/>
                    <a:pt x="7" y="1"/>
                    <a:pt x="0" y="2"/>
                  </a:cubicBezTo>
                  <a:lnTo>
                    <a:pt x="25" y="0"/>
                  </a:lnTo>
                  <a:lnTo>
                    <a:pt x="1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45" name="Google Shape;945;p18"/>
            <p:cNvSpPr/>
            <p:nvPr/>
          </p:nvSpPr>
          <p:spPr>
            <a:xfrm>
              <a:off x="2822575" y="2794000"/>
              <a:ext cx="163513" cy="4762"/>
            </a:xfrm>
            <a:custGeom>
              <a:rect b="b" l="l" r="r" t="t"/>
              <a:pathLst>
                <a:path extrusionOk="0" h="2" w="85">
                  <a:moveTo>
                    <a:pt x="0" y="2"/>
                  </a:moveTo>
                  <a:lnTo>
                    <a:pt x="0" y="2"/>
                  </a:lnTo>
                  <a:lnTo>
                    <a:pt x="62" y="1"/>
                  </a:lnTo>
                  <a:lnTo>
                    <a:pt x="8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46" name="Google Shape;946;p18"/>
            <p:cNvSpPr/>
            <p:nvPr/>
          </p:nvSpPr>
          <p:spPr>
            <a:xfrm>
              <a:off x="715962" y="2809875"/>
              <a:ext cx="1911350" cy="50800"/>
            </a:xfrm>
            <a:custGeom>
              <a:rect b="b" l="l" r="r" t="t"/>
              <a:pathLst>
                <a:path extrusionOk="0" h="23" w="996">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47" name="Google Shape;947;p18"/>
            <p:cNvSpPr/>
            <p:nvPr/>
          </p:nvSpPr>
          <p:spPr>
            <a:xfrm>
              <a:off x="1995487" y="2822575"/>
              <a:ext cx="20638" cy="0"/>
            </a:xfrm>
            <a:custGeom>
              <a:rect b="b" l="l" r="r" t="t"/>
              <a:pathLst>
                <a:path extrusionOk="0" h="120000" w="10">
                  <a:moveTo>
                    <a:pt x="10" y="0"/>
                  </a:moveTo>
                  <a:lnTo>
                    <a:pt x="10" y="0"/>
                  </a:lnTo>
                  <a:lnTo>
                    <a:pt x="0" y="0"/>
                  </a:lnTo>
                  <a:cubicBezTo>
                    <a:pt x="1" y="0"/>
                    <a:pt x="4" y="0"/>
                    <a:pt x="1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48" name="Google Shape;948;p18"/>
            <p:cNvSpPr/>
            <p:nvPr/>
          </p:nvSpPr>
          <p:spPr>
            <a:xfrm>
              <a:off x="1630362" y="2830513"/>
              <a:ext cx="22225" cy="0"/>
            </a:xfrm>
            <a:custGeom>
              <a:rect b="b" l="l" r="r" t="t"/>
              <a:pathLst>
                <a:path extrusionOk="0" h="120000" w="12">
                  <a:moveTo>
                    <a:pt x="11" y="0"/>
                  </a:moveTo>
                  <a:lnTo>
                    <a:pt x="11" y="0"/>
                  </a:lnTo>
                  <a:cubicBezTo>
                    <a:pt x="12" y="0"/>
                    <a:pt x="11" y="0"/>
                    <a:pt x="12" y="0"/>
                  </a:cubicBezTo>
                  <a:lnTo>
                    <a:pt x="0" y="0"/>
                  </a:lnTo>
                  <a:lnTo>
                    <a:pt x="1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49" name="Google Shape;949;p18"/>
            <p:cNvSpPr/>
            <p:nvPr/>
          </p:nvSpPr>
          <p:spPr>
            <a:xfrm>
              <a:off x="2651125" y="2798763"/>
              <a:ext cx="46038" cy="1587"/>
            </a:xfrm>
            <a:custGeom>
              <a:rect b="b" l="l" r="r" t="t"/>
              <a:pathLst>
                <a:path extrusionOk="0" h="1" w="24">
                  <a:moveTo>
                    <a:pt x="3" y="1"/>
                  </a:moveTo>
                  <a:lnTo>
                    <a:pt x="3" y="1"/>
                  </a:lnTo>
                  <a:lnTo>
                    <a:pt x="24" y="0"/>
                  </a:lnTo>
                  <a:lnTo>
                    <a:pt x="8" y="1"/>
                  </a:lnTo>
                  <a:cubicBezTo>
                    <a:pt x="2" y="1"/>
                    <a:pt x="0" y="1"/>
                    <a:pt x="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50" name="Google Shape;950;p18"/>
            <p:cNvSpPr/>
            <p:nvPr/>
          </p:nvSpPr>
          <p:spPr>
            <a:xfrm>
              <a:off x="2698750" y="2809875"/>
              <a:ext cx="19050" cy="1587"/>
            </a:xfrm>
            <a:custGeom>
              <a:rect b="b" l="l" r="r" t="t"/>
              <a:pathLst>
                <a:path extrusionOk="0" h="1" w="10">
                  <a:moveTo>
                    <a:pt x="4" y="0"/>
                  </a:moveTo>
                  <a:lnTo>
                    <a:pt x="4" y="0"/>
                  </a:lnTo>
                  <a:lnTo>
                    <a:pt x="0" y="1"/>
                  </a:lnTo>
                  <a:lnTo>
                    <a:pt x="9" y="1"/>
                  </a:lnTo>
                  <a:cubicBezTo>
                    <a:pt x="10" y="0"/>
                    <a:pt x="9" y="0"/>
                    <a:pt x="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51" name="Google Shape;951;p18"/>
            <p:cNvSpPr/>
            <p:nvPr/>
          </p:nvSpPr>
          <p:spPr>
            <a:xfrm>
              <a:off x="469900" y="2800350"/>
              <a:ext cx="23813" cy="3175"/>
            </a:xfrm>
            <a:custGeom>
              <a:rect b="b" l="l" r="r" t="t"/>
              <a:pathLst>
                <a:path extrusionOk="0" h="1" w="13">
                  <a:moveTo>
                    <a:pt x="13" y="0"/>
                  </a:moveTo>
                  <a:lnTo>
                    <a:pt x="13" y="0"/>
                  </a:lnTo>
                  <a:lnTo>
                    <a:pt x="0" y="1"/>
                  </a:lnTo>
                  <a:cubicBezTo>
                    <a:pt x="8" y="1"/>
                    <a:pt x="11" y="1"/>
                    <a:pt x="1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52" name="Google Shape;952;p18"/>
            <p:cNvSpPr/>
            <p:nvPr/>
          </p:nvSpPr>
          <p:spPr>
            <a:xfrm>
              <a:off x="998537" y="2811463"/>
              <a:ext cx="1076325" cy="20637"/>
            </a:xfrm>
            <a:custGeom>
              <a:rect b="b" l="l" r="r" t="t"/>
              <a:pathLst>
                <a:path extrusionOk="0" h="9" w="561">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53" name="Google Shape;953;p18"/>
            <p:cNvSpPr/>
            <p:nvPr/>
          </p:nvSpPr>
          <p:spPr>
            <a:xfrm>
              <a:off x="2495550" y="2803525"/>
              <a:ext cx="17463" cy="0"/>
            </a:xfrm>
            <a:custGeom>
              <a:rect b="b" l="l" r="r" t="t"/>
              <a:pathLst>
                <a:path extrusionOk="0" h="120000" w="9">
                  <a:moveTo>
                    <a:pt x="9" y="0"/>
                  </a:moveTo>
                  <a:lnTo>
                    <a:pt x="9" y="0"/>
                  </a:lnTo>
                  <a:lnTo>
                    <a:pt x="0" y="0"/>
                  </a:lnTo>
                  <a:lnTo>
                    <a:pt x="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54" name="Google Shape;954;p18"/>
            <p:cNvSpPr/>
            <p:nvPr/>
          </p:nvSpPr>
          <p:spPr>
            <a:xfrm>
              <a:off x="2538412" y="2816225"/>
              <a:ext cx="1057275" cy="31750"/>
            </a:xfrm>
            <a:custGeom>
              <a:rect b="b" l="l" r="r" t="t"/>
              <a:pathLst>
                <a:path extrusionOk="0" h="14" w="551">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55" name="Google Shape;955;p18"/>
            <p:cNvSpPr/>
            <p:nvPr/>
          </p:nvSpPr>
          <p:spPr>
            <a:xfrm>
              <a:off x="11777663" y="2757488"/>
              <a:ext cx="19050" cy="3175"/>
            </a:xfrm>
            <a:custGeom>
              <a:rect b="b" l="l" r="r" t="t"/>
              <a:pathLst>
                <a:path extrusionOk="0" h="1" w="10">
                  <a:moveTo>
                    <a:pt x="0" y="0"/>
                  </a:moveTo>
                  <a:lnTo>
                    <a:pt x="0" y="0"/>
                  </a:lnTo>
                  <a:lnTo>
                    <a:pt x="10" y="1"/>
                  </a:lnTo>
                  <a:cubicBezTo>
                    <a:pt x="8" y="1"/>
                    <a:pt x="4" y="1"/>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56" name="Google Shape;956;p18"/>
            <p:cNvSpPr/>
            <p:nvPr/>
          </p:nvSpPr>
          <p:spPr>
            <a:xfrm>
              <a:off x="5983288" y="2741613"/>
              <a:ext cx="38100" cy="0"/>
            </a:xfrm>
            <a:custGeom>
              <a:rect b="b" l="l" r="r" t="t"/>
              <a:pathLst>
                <a:path extrusionOk="0" h="120000" w="20">
                  <a:moveTo>
                    <a:pt x="0" y="0"/>
                  </a:moveTo>
                  <a:lnTo>
                    <a:pt x="0" y="0"/>
                  </a:lnTo>
                  <a:lnTo>
                    <a:pt x="20"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57" name="Google Shape;957;p18"/>
            <p:cNvSpPr/>
            <p:nvPr/>
          </p:nvSpPr>
          <p:spPr>
            <a:xfrm>
              <a:off x="6832600" y="2713038"/>
              <a:ext cx="53975" cy="1587"/>
            </a:xfrm>
            <a:custGeom>
              <a:rect b="b" l="l" r="r" t="t"/>
              <a:pathLst>
                <a:path extrusionOk="0" h="1" w="28">
                  <a:moveTo>
                    <a:pt x="0" y="1"/>
                  </a:moveTo>
                  <a:lnTo>
                    <a:pt x="0" y="1"/>
                  </a:lnTo>
                  <a:lnTo>
                    <a:pt x="28" y="0"/>
                  </a:lnTo>
                  <a:cubicBezTo>
                    <a:pt x="17" y="0"/>
                    <a:pt x="8" y="1"/>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58" name="Google Shape;958;p18"/>
            <p:cNvSpPr/>
            <p:nvPr/>
          </p:nvSpPr>
          <p:spPr>
            <a:xfrm>
              <a:off x="11317288" y="2755900"/>
              <a:ext cx="9525" cy="0"/>
            </a:xfrm>
            <a:custGeom>
              <a:rect b="b" l="l" r="r" t="t"/>
              <a:pathLst>
                <a:path extrusionOk="0" h="120000" w="5">
                  <a:moveTo>
                    <a:pt x="5" y="0"/>
                  </a:moveTo>
                  <a:lnTo>
                    <a:pt x="5" y="0"/>
                  </a:lnTo>
                  <a:lnTo>
                    <a:pt x="4" y="0"/>
                  </a:lnTo>
                  <a:lnTo>
                    <a:pt x="0" y="0"/>
                  </a:lnTo>
                  <a:lnTo>
                    <a:pt x="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59" name="Google Shape;959;p18"/>
            <p:cNvSpPr/>
            <p:nvPr/>
          </p:nvSpPr>
          <p:spPr>
            <a:xfrm>
              <a:off x="8534400" y="2735263"/>
              <a:ext cx="30163" cy="0"/>
            </a:xfrm>
            <a:custGeom>
              <a:rect b="b" l="l" r="r" t="t"/>
              <a:pathLst>
                <a:path extrusionOk="0" h="120000" w="16">
                  <a:moveTo>
                    <a:pt x="0" y="0"/>
                  </a:moveTo>
                  <a:lnTo>
                    <a:pt x="0" y="0"/>
                  </a:lnTo>
                  <a:cubicBezTo>
                    <a:pt x="4" y="0"/>
                    <a:pt x="9" y="0"/>
                    <a:pt x="16" y="0"/>
                  </a:cubicBezTo>
                  <a:cubicBezTo>
                    <a:pt x="15" y="0"/>
                    <a:pt x="9"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60" name="Google Shape;960;p18"/>
            <p:cNvSpPr/>
            <p:nvPr/>
          </p:nvSpPr>
          <p:spPr>
            <a:xfrm>
              <a:off x="6821488" y="2714625"/>
              <a:ext cx="9525" cy="0"/>
            </a:xfrm>
            <a:custGeom>
              <a:rect b="b" l="l" r="r" t="t"/>
              <a:pathLst>
                <a:path extrusionOk="0" h="120000" w="5">
                  <a:moveTo>
                    <a:pt x="0" y="0"/>
                  </a:moveTo>
                  <a:lnTo>
                    <a:pt x="0" y="0"/>
                  </a:lnTo>
                  <a:lnTo>
                    <a:pt x="2" y="0"/>
                  </a:lnTo>
                  <a:lnTo>
                    <a:pt x="5"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61" name="Google Shape;961;p18"/>
            <p:cNvSpPr/>
            <p:nvPr/>
          </p:nvSpPr>
          <p:spPr>
            <a:xfrm>
              <a:off x="5583238" y="2719388"/>
              <a:ext cx="25400" cy="0"/>
            </a:xfrm>
            <a:custGeom>
              <a:rect b="b" l="l" r="r" t="t"/>
              <a:pathLst>
                <a:path extrusionOk="0" h="120000" w="13">
                  <a:moveTo>
                    <a:pt x="13" y="0"/>
                  </a:moveTo>
                  <a:lnTo>
                    <a:pt x="13" y="0"/>
                  </a:lnTo>
                  <a:lnTo>
                    <a:pt x="0" y="0"/>
                  </a:lnTo>
                  <a:lnTo>
                    <a:pt x="1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62" name="Google Shape;962;p18"/>
            <p:cNvSpPr/>
            <p:nvPr/>
          </p:nvSpPr>
          <p:spPr>
            <a:xfrm>
              <a:off x="5638800" y="2740025"/>
              <a:ext cx="23813" cy="1587"/>
            </a:xfrm>
            <a:custGeom>
              <a:rect b="b" l="l" r="r" t="t"/>
              <a:pathLst>
                <a:path extrusionOk="0" h="1" w="12">
                  <a:moveTo>
                    <a:pt x="12" y="0"/>
                  </a:moveTo>
                  <a:lnTo>
                    <a:pt x="12" y="0"/>
                  </a:lnTo>
                  <a:lnTo>
                    <a:pt x="0" y="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63" name="Google Shape;963;p18"/>
            <p:cNvSpPr/>
            <p:nvPr/>
          </p:nvSpPr>
          <p:spPr>
            <a:xfrm>
              <a:off x="4303712" y="2728913"/>
              <a:ext cx="50800" cy="0"/>
            </a:xfrm>
            <a:custGeom>
              <a:rect b="b" l="l" r="r" t="t"/>
              <a:pathLst>
                <a:path extrusionOk="0" h="120000" w="26">
                  <a:moveTo>
                    <a:pt x="26" y="0"/>
                  </a:moveTo>
                  <a:lnTo>
                    <a:pt x="26" y="0"/>
                  </a:lnTo>
                  <a:lnTo>
                    <a:pt x="0" y="0"/>
                  </a:lnTo>
                  <a:cubicBezTo>
                    <a:pt x="13" y="0"/>
                    <a:pt x="20" y="0"/>
                    <a:pt x="2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64" name="Google Shape;964;p18"/>
            <p:cNvSpPr/>
            <p:nvPr/>
          </p:nvSpPr>
          <p:spPr>
            <a:xfrm>
              <a:off x="5519738" y="2735263"/>
              <a:ext cx="9525" cy="3175"/>
            </a:xfrm>
            <a:custGeom>
              <a:rect b="b" l="l" r="r" t="t"/>
              <a:pathLst>
                <a:path extrusionOk="0" h="1" w="5">
                  <a:moveTo>
                    <a:pt x="4" y="0"/>
                  </a:moveTo>
                  <a:lnTo>
                    <a:pt x="4" y="0"/>
                  </a:lnTo>
                  <a:lnTo>
                    <a:pt x="0" y="1"/>
                  </a:lnTo>
                  <a:cubicBezTo>
                    <a:pt x="3" y="1"/>
                    <a:pt x="5" y="1"/>
                    <a:pt x="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65" name="Google Shape;965;p18"/>
            <p:cNvSpPr/>
            <p:nvPr/>
          </p:nvSpPr>
          <p:spPr>
            <a:xfrm>
              <a:off x="12096750" y="2784475"/>
              <a:ext cx="6350" cy="0"/>
            </a:xfrm>
            <a:custGeom>
              <a:rect b="b" l="l" r="r" t="t"/>
              <a:pathLst>
                <a:path extrusionOk="0" h="120000" w="3">
                  <a:moveTo>
                    <a:pt x="3" y="0"/>
                  </a:moveTo>
                  <a:lnTo>
                    <a:pt x="3" y="0"/>
                  </a:lnTo>
                  <a:lnTo>
                    <a:pt x="1" y="0"/>
                  </a:lnTo>
                  <a:lnTo>
                    <a:pt x="0" y="0"/>
                  </a:lnTo>
                  <a:lnTo>
                    <a:pt x="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66" name="Google Shape;966;p18"/>
            <p:cNvSpPr/>
            <p:nvPr/>
          </p:nvSpPr>
          <p:spPr>
            <a:xfrm>
              <a:off x="12225338" y="2773363"/>
              <a:ext cx="46038" cy="0"/>
            </a:xfrm>
            <a:custGeom>
              <a:rect b="b" l="l" r="r" t="t"/>
              <a:pathLst>
                <a:path extrusionOk="0" h="120000" w="24">
                  <a:moveTo>
                    <a:pt x="0" y="0"/>
                  </a:moveTo>
                  <a:lnTo>
                    <a:pt x="0" y="0"/>
                  </a:lnTo>
                  <a:lnTo>
                    <a:pt x="24" y="0"/>
                  </a:lnTo>
                  <a:cubicBezTo>
                    <a:pt x="15" y="0"/>
                    <a:pt x="6"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67" name="Google Shape;967;p18"/>
            <p:cNvSpPr/>
            <p:nvPr/>
          </p:nvSpPr>
          <p:spPr>
            <a:xfrm>
              <a:off x="9274175" y="2746375"/>
              <a:ext cx="55563" cy="4762"/>
            </a:xfrm>
            <a:custGeom>
              <a:rect b="b" l="l" r="r" t="t"/>
              <a:pathLst>
                <a:path extrusionOk="0" h="2" w="29">
                  <a:moveTo>
                    <a:pt x="0" y="1"/>
                  </a:moveTo>
                  <a:lnTo>
                    <a:pt x="0" y="1"/>
                  </a:lnTo>
                  <a:cubicBezTo>
                    <a:pt x="7" y="1"/>
                    <a:pt x="23" y="2"/>
                    <a:pt x="15" y="2"/>
                  </a:cubicBezTo>
                  <a:cubicBezTo>
                    <a:pt x="29" y="2"/>
                    <a:pt x="2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68" name="Google Shape;968;p18"/>
            <p:cNvSpPr/>
            <p:nvPr/>
          </p:nvSpPr>
          <p:spPr>
            <a:xfrm>
              <a:off x="11847513" y="2827338"/>
              <a:ext cx="34925" cy="3175"/>
            </a:xfrm>
            <a:custGeom>
              <a:rect b="b" l="l" r="r" t="t"/>
              <a:pathLst>
                <a:path extrusionOk="0" h="1" w="18">
                  <a:moveTo>
                    <a:pt x="3" y="1"/>
                  </a:moveTo>
                  <a:lnTo>
                    <a:pt x="3" y="1"/>
                  </a:lnTo>
                  <a:cubicBezTo>
                    <a:pt x="7" y="1"/>
                    <a:pt x="13" y="0"/>
                    <a:pt x="18" y="0"/>
                  </a:cubicBezTo>
                  <a:cubicBezTo>
                    <a:pt x="8" y="0"/>
                    <a:pt x="0" y="1"/>
                    <a:pt x="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69" name="Google Shape;969;p18"/>
            <p:cNvSpPr/>
            <p:nvPr/>
          </p:nvSpPr>
          <p:spPr>
            <a:xfrm>
              <a:off x="11882438" y="2825750"/>
              <a:ext cx="25400" cy="1587"/>
            </a:xfrm>
            <a:custGeom>
              <a:rect b="b" l="l" r="r" t="t"/>
              <a:pathLst>
                <a:path extrusionOk="0" h="1" w="14">
                  <a:moveTo>
                    <a:pt x="0" y="1"/>
                  </a:moveTo>
                  <a:lnTo>
                    <a:pt x="0" y="1"/>
                  </a:lnTo>
                  <a:lnTo>
                    <a:pt x="14"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70" name="Google Shape;970;p18"/>
            <p:cNvSpPr/>
            <p:nvPr/>
          </p:nvSpPr>
          <p:spPr>
            <a:xfrm>
              <a:off x="8915400" y="2809875"/>
              <a:ext cx="15875" cy="1587"/>
            </a:xfrm>
            <a:custGeom>
              <a:rect b="b" l="l" r="r" t="t"/>
              <a:pathLst>
                <a:path extrusionOk="0" h="1" w="8">
                  <a:moveTo>
                    <a:pt x="8" y="1"/>
                  </a:moveTo>
                  <a:lnTo>
                    <a:pt x="8" y="1"/>
                  </a:lnTo>
                  <a:cubicBezTo>
                    <a:pt x="6" y="0"/>
                    <a:pt x="3" y="0"/>
                    <a:pt x="0" y="0"/>
                  </a:cubicBezTo>
                  <a:cubicBezTo>
                    <a:pt x="1" y="0"/>
                    <a:pt x="4"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71" name="Google Shape;971;p18"/>
            <p:cNvSpPr/>
            <p:nvPr/>
          </p:nvSpPr>
          <p:spPr>
            <a:xfrm>
              <a:off x="12109450" y="2752725"/>
              <a:ext cx="454025" cy="23812"/>
            </a:xfrm>
            <a:custGeom>
              <a:rect b="b" l="l" r="r" t="t"/>
              <a:pathLst>
                <a:path extrusionOk="0" h="10" w="236">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72" name="Google Shape;972;p18"/>
            <p:cNvSpPr/>
            <p:nvPr/>
          </p:nvSpPr>
          <p:spPr>
            <a:xfrm>
              <a:off x="12182475" y="2816225"/>
              <a:ext cx="9525" cy="0"/>
            </a:xfrm>
            <a:custGeom>
              <a:rect b="b" l="l" r="r" t="t"/>
              <a:pathLst>
                <a:path extrusionOk="0" h="120000" w="5">
                  <a:moveTo>
                    <a:pt x="0" y="0"/>
                  </a:moveTo>
                  <a:lnTo>
                    <a:pt x="0" y="0"/>
                  </a:lnTo>
                  <a:lnTo>
                    <a:pt x="1" y="0"/>
                  </a:lnTo>
                  <a:lnTo>
                    <a:pt x="5"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73" name="Google Shape;973;p18"/>
            <p:cNvSpPr/>
            <p:nvPr/>
          </p:nvSpPr>
          <p:spPr>
            <a:xfrm>
              <a:off x="4348162" y="2827338"/>
              <a:ext cx="17463" cy="3175"/>
            </a:xfrm>
            <a:custGeom>
              <a:rect b="b" l="l" r="r" t="t"/>
              <a:pathLst>
                <a:path extrusionOk="0" h="1" w="9">
                  <a:moveTo>
                    <a:pt x="8" y="0"/>
                  </a:moveTo>
                  <a:lnTo>
                    <a:pt x="8" y="0"/>
                  </a:lnTo>
                  <a:lnTo>
                    <a:pt x="0" y="1"/>
                  </a:lnTo>
                  <a:cubicBezTo>
                    <a:pt x="7" y="0"/>
                    <a:pt x="9" y="0"/>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74" name="Google Shape;974;p18"/>
            <p:cNvSpPr/>
            <p:nvPr/>
          </p:nvSpPr>
          <p:spPr>
            <a:xfrm>
              <a:off x="12071350" y="2790825"/>
              <a:ext cx="0" cy="0"/>
            </a:xfrm>
            <a:custGeom>
              <a:rect b="b" l="l" r="r" t="t"/>
              <a:pathLst>
                <a:path extrusionOk="0" h="120000" w="120000">
                  <a:moveTo>
                    <a:pt x="0" y="0"/>
                  </a:moveTo>
                  <a:lnTo>
                    <a:pt x="0" y="0"/>
                  </a:lnTo>
                  <a:lnTo>
                    <a:pt x="0" y="0"/>
                  </a:lnTo>
                  <a:cubicBezTo>
                    <a:pt x="0" y="0"/>
                    <a:pt x="0"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75" name="Google Shape;975;p18"/>
            <p:cNvSpPr/>
            <p:nvPr/>
          </p:nvSpPr>
          <p:spPr>
            <a:xfrm>
              <a:off x="4754563" y="2827338"/>
              <a:ext cx="4763" cy="0"/>
            </a:xfrm>
            <a:custGeom>
              <a:rect b="b" l="l" r="r" t="t"/>
              <a:pathLst>
                <a:path extrusionOk="0" h="120000" w="2">
                  <a:moveTo>
                    <a:pt x="2" y="0"/>
                  </a:moveTo>
                  <a:lnTo>
                    <a:pt x="2" y="0"/>
                  </a:lnTo>
                  <a:lnTo>
                    <a:pt x="0" y="0"/>
                  </a:lnTo>
                  <a:cubicBezTo>
                    <a:pt x="1" y="0"/>
                    <a:pt x="1" y="0"/>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76" name="Google Shape;976;p18"/>
            <p:cNvSpPr/>
            <p:nvPr/>
          </p:nvSpPr>
          <p:spPr>
            <a:xfrm>
              <a:off x="4852988" y="2719388"/>
              <a:ext cx="9525" cy="3175"/>
            </a:xfrm>
            <a:custGeom>
              <a:rect b="b" l="l" r="r" t="t"/>
              <a:pathLst>
                <a:path extrusionOk="0" h="1" w="5">
                  <a:moveTo>
                    <a:pt x="5" y="1"/>
                  </a:moveTo>
                  <a:lnTo>
                    <a:pt x="5" y="1"/>
                  </a:lnTo>
                  <a:cubicBezTo>
                    <a:pt x="5" y="1"/>
                    <a:pt x="5" y="1"/>
                    <a:pt x="4" y="0"/>
                  </a:cubicBezTo>
                  <a:cubicBezTo>
                    <a:pt x="0" y="1"/>
                    <a:pt x="2" y="1"/>
                    <a:pt x="5"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77" name="Google Shape;977;p18"/>
            <p:cNvSpPr/>
            <p:nvPr/>
          </p:nvSpPr>
          <p:spPr>
            <a:xfrm>
              <a:off x="4759325" y="2827338"/>
              <a:ext cx="0" cy="0"/>
            </a:xfrm>
            <a:custGeom>
              <a:rect b="b" l="l" r="r" t="t"/>
              <a:pathLst>
                <a:path extrusionOk="0" h="120000" w="120000">
                  <a:moveTo>
                    <a:pt x="0" y="0"/>
                  </a:moveTo>
                  <a:lnTo>
                    <a:pt x="0" y="0"/>
                  </a:lnTo>
                  <a:cubicBezTo>
                    <a:pt x="0" y="0"/>
                    <a:pt x="0" y="0"/>
                    <a:pt x="0" y="0"/>
                  </a:cubicBezTo>
                  <a:cubicBezTo>
                    <a:pt x="0" y="0"/>
                    <a:pt x="0"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78" name="Google Shape;978;p18"/>
            <p:cNvSpPr/>
            <p:nvPr/>
          </p:nvSpPr>
          <p:spPr>
            <a:xfrm>
              <a:off x="6654800" y="2805113"/>
              <a:ext cx="19050" cy="1587"/>
            </a:xfrm>
            <a:custGeom>
              <a:rect b="b" l="l" r="r" t="t"/>
              <a:pathLst>
                <a:path extrusionOk="0" h="1" w="10">
                  <a:moveTo>
                    <a:pt x="10" y="1"/>
                  </a:moveTo>
                  <a:lnTo>
                    <a:pt x="10" y="1"/>
                  </a:lnTo>
                  <a:lnTo>
                    <a:pt x="2" y="0"/>
                  </a:lnTo>
                  <a:cubicBezTo>
                    <a:pt x="0" y="0"/>
                    <a:pt x="2" y="0"/>
                    <a:pt x="1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79" name="Google Shape;979;p18"/>
            <p:cNvSpPr/>
            <p:nvPr/>
          </p:nvSpPr>
          <p:spPr>
            <a:xfrm>
              <a:off x="6289675" y="2798763"/>
              <a:ext cx="6350" cy="0"/>
            </a:xfrm>
            <a:custGeom>
              <a:rect b="b" l="l" r="r" t="t"/>
              <a:pathLst>
                <a:path extrusionOk="0" h="120000" w="3">
                  <a:moveTo>
                    <a:pt x="3" y="0"/>
                  </a:moveTo>
                  <a:lnTo>
                    <a:pt x="3" y="0"/>
                  </a:lnTo>
                  <a:lnTo>
                    <a:pt x="0" y="0"/>
                  </a:lnTo>
                  <a:lnTo>
                    <a:pt x="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80" name="Google Shape;980;p18"/>
            <p:cNvSpPr/>
            <p:nvPr/>
          </p:nvSpPr>
          <p:spPr>
            <a:xfrm>
              <a:off x="9140825" y="2725738"/>
              <a:ext cx="44450" cy="0"/>
            </a:xfrm>
            <a:custGeom>
              <a:rect b="b" l="l" r="r" t="t"/>
              <a:pathLst>
                <a:path extrusionOk="0" h="120000" w="23">
                  <a:moveTo>
                    <a:pt x="23" y="0"/>
                  </a:moveTo>
                  <a:lnTo>
                    <a:pt x="23" y="0"/>
                  </a:lnTo>
                  <a:lnTo>
                    <a:pt x="0" y="0"/>
                  </a:lnTo>
                  <a:lnTo>
                    <a:pt x="2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81" name="Google Shape;981;p18"/>
            <p:cNvSpPr/>
            <p:nvPr/>
          </p:nvSpPr>
          <p:spPr>
            <a:xfrm>
              <a:off x="4737100" y="2827338"/>
              <a:ext cx="17463" cy="3175"/>
            </a:xfrm>
            <a:custGeom>
              <a:rect b="b" l="l" r="r" t="t"/>
              <a:pathLst>
                <a:path extrusionOk="0" h="1" w="9">
                  <a:moveTo>
                    <a:pt x="9" y="0"/>
                  </a:moveTo>
                  <a:lnTo>
                    <a:pt x="9" y="0"/>
                  </a:lnTo>
                  <a:lnTo>
                    <a:pt x="0" y="1"/>
                  </a:lnTo>
                  <a:cubicBezTo>
                    <a:pt x="5" y="0"/>
                    <a:pt x="8" y="0"/>
                    <a:pt x="9"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82" name="Google Shape;982;p18"/>
            <p:cNvSpPr/>
            <p:nvPr/>
          </p:nvSpPr>
          <p:spPr>
            <a:xfrm>
              <a:off x="7239000" y="2779713"/>
              <a:ext cx="11113" cy="3175"/>
            </a:xfrm>
            <a:custGeom>
              <a:rect b="b" l="l" r="r" t="t"/>
              <a:pathLst>
                <a:path extrusionOk="0" h="1" w="6">
                  <a:moveTo>
                    <a:pt x="6" y="0"/>
                  </a:moveTo>
                  <a:lnTo>
                    <a:pt x="6" y="0"/>
                  </a:lnTo>
                  <a:lnTo>
                    <a:pt x="0" y="1"/>
                  </a:lnTo>
                  <a:lnTo>
                    <a:pt x="4" y="1"/>
                  </a:lnTo>
                  <a:lnTo>
                    <a:pt x="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83" name="Google Shape;983;p18"/>
            <p:cNvSpPr/>
            <p:nvPr/>
          </p:nvSpPr>
          <p:spPr>
            <a:xfrm>
              <a:off x="7181850" y="2773363"/>
              <a:ext cx="468313" cy="15875"/>
            </a:xfrm>
            <a:custGeom>
              <a:rect b="b" l="l" r="r" t="t"/>
              <a:pathLst>
                <a:path extrusionOk="0" h="7" w="244">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84" name="Google Shape;984;p18"/>
            <p:cNvSpPr/>
            <p:nvPr/>
          </p:nvSpPr>
          <p:spPr>
            <a:xfrm>
              <a:off x="7407275" y="2787650"/>
              <a:ext cx="26988" cy="0"/>
            </a:xfrm>
            <a:custGeom>
              <a:rect b="b" l="l" r="r" t="t"/>
              <a:pathLst>
                <a:path extrusionOk="0" h="120000" w="14">
                  <a:moveTo>
                    <a:pt x="14" y="0"/>
                  </a:moveTo>
                  <a:lnTo>
                    <a:pt x="14" y="0"/>
                  </a:lnTo>
                  <a:lnTo>
                    <a:pt x="0" y="0"/>
                  </a:lnTo>
                  <a:cubicBezTo>
                    <a:pt x="8" y="0"/>
                    <a:pt x="11" y="0"/>
                    <a:pt x="1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85" name="Google Shape;985;p18"/>
            <p:cNvSpPr/>
            <p:nvPr/>
          </p:nvSpPr>
          <p:spPr>
            <a:xfrm>
              <a:off x="8123238" y="2794000"/>
              <a:ext cx="31750" cy="1587"/>
            </a:xfrm>
            <a:custGeom>
              <a:rect b="b" l="l" r="r" t="t"/>
              <a:pathLst>
                <a:path extrusionOk="0" h="1" w="16">
                  <a:moveTo>
                    <a:pt x="0" y="1"/>
                  </a:moveTo>
                  <a:lnTo>
                    <a:pt x="0" y="1"/>
                  </a:lnTo>
                  <a:lnTo>
                    <a:pt x="16"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86" name="Google Shape;986;p18"/>
            <p:cNvSpPr/>
            <p:nvPr/>
          </p:nvSpPr>
          <p:spPr>
            <a:xfrm>
              <a:off x="3070225" y="2794000"/>
              <a:ext cx="101600" cy="4762"/>
            </a:xfrm>
            <a:custGeom>
              <a:rect b="b" l="l" r="r" t="t"/>
              <a:pathLst>
                <a:path extrusionOk="0" h="2" w="53">
                  <a:moveTo>
                    <a:pt x="0" y="0"/>
                  </a:moveTo>
                  <a:lnTo>
                    <a:pt x="0" y="0"/>
                  </a:lnTo>
                  <a:cubicBezTo>
                    <a:pt x="2" y="1"/>
                    <a:pt x="53" y="2"/>
                    <a:pt x="52" y="0"/>
                  </a:cubicBezTo>
                  <a:lnTo>
                    <a:pt x="6"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87" name="Google Shape;987;p18"/>
            <p:cNvSpPr/>
            <p:nvPr/>
          </p:nvSpPr>
          <p:spPr>
            <a:xfrm>
              <a:off x="9963150" y="2778125"/>
              <a:ext cx="41275" cy="0"/>
            </a:xfrm>
            <a:custGeom>
              <a:rect b="b" l="l" r="r" t="t"/>
              <a:pathLst>
                <a:path extrusionOk="0" h="120000" w="21">
                  <a:moveTo>
                    <a:pt x="21" y="0"/>
                  </a:moveTo>
                  <a:lnTo>
                    <a:pt x="21" y="0"/>
                  </a:lnTo>
                  <a:lnTo>
                    <a:pt x="3" y="0"/>
                  </a:lnTo>
                  <a:lnTo>
                    <a:pt x="0" y="0"/>
                  </a:lnTo>
                  <a:cubicBezTo>
                    <a:pt x="4" y="0"/>
                    <a:pt x="15"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88" name="Google Shape;988;p18"/>
            <p:cNvSpPr/>
            <p:nvPr/>
          </p:nvSpPr>
          <p:spPr>
            <a:xfrm>
              <a:off x="7523163" y="2773363"/>
              <a:ext cx="30163" cy="3175"/>
            </a:xfrm>
            <a:custGeom>
              <a:rect b="b" l="l" r="r" t="t"/>
              <a:pathLst>
                <a:path extrusionOk="0" h="1" w="16">
                  <a:moveTo>
                    <a:pt x="16" y="0"/>
                  </a:moveTo>
                  <a:lnTo>
                    <a:pt x="16" y="0"/>
                  </a:lnTo>
                  <a:cubicBezTo>
                    <a:pt x="6" y="0"/>
                    <a:pt x="2" y="1"/>
                    <a:pt x="0" y="1"/>
                  </a:cubicBezTo>
                  <a:cubicBezTo>
                    <a:pt x="6" y="1"/>
                    <a:pt x="12" y="1"/>
                    <a:pt x="1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89" name="Google Shape;989;p18"/>
            <p:cNvSpPr/>
            <p:nvPr/>
          </p:nvSpPr>
          <p:spPr>
            <a:xfrm>
              <a:off x="10009188" y="2787650"/>
              <a:ext cx="115888" cy="3175"/>
            </a:xfrm>
            <a:custGeom>
              <a:rect b="b" l="l" r="r" t="t"/>
              <a:pathLst>
                <a:path extrusionOk="0" h="2" w="60">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90" name="Google Shape;990;p18"/>
            <p:cNvSpPr/>
            <p:nvPr/>
          </p:nvSpPr>
          <p:spPr>
            <a:xfrm>
              <a:off x="10125075" y="2789238"/>
              <a:ext cx="1588" cy="0"/>
            </a:xfrm>
            <a:custGeom>
              <a:rect b="b" l="l" r="r" t="t"/>
              <a:pathLst>
                <a:path extrusionOk="0" h="120000" w="1">
                  <a:moveTo>
                    <a:pt x="1" y="0"/>
                  </a:moveTo>
                  <a:lnTo>
                    <a:pt x="1" y="0"/>
                  </a:lnTo>
                  <a:lnTo>
                    <a:pt x="0" y="0"/>
                  </a:lnTo>
                  <a:lnTo>
                    <a:pt x="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91" name="Google Shape;991;p18"/>
            <p:cNvSpPr/>
            <p:nvPr/>
          </p:nvSpPr>
          <p:spPr>
            <a:xfrm>
              <a:off x="-4110038" y="2703513"/>
              <a:ext cx="16486188" cy="134937"/>
            </a:xfrm>
            <a:custGeom>
              <a:rect b="b" l="l" r="r" t="t"/>
              <a:pathLst>
                <a:path extrusionOk="0" h="60" w="8594">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92" name="Google Shape;992;p18"/>
            <p:cNvSpPr/>
            <p:nvPr/>
          </p:nvSpPr>
          <p:spPr>
            <a:xfrm>
              <a:off x="12117388" y="2779713"/>
              <a:ext cx="127000" cy="4762"/>
            </a:xfrm>
            <a:custGeom>
              <a:rect b="b" l="l" r="r" t="t"/>
              <a:pathLst>
                <a:path extrusionOk="0" h="2" w="66">
                  <a:moveTo>
                    <a:pt x="19" y="2"/>
                  </a:moveTo>
                  <a:lnTo>
                    <a:pt x="19" y="2"/>
                  </a:lnTo>
                  <a:cubicBezTo>
                    <a:pt x="33" y="2"/>
                    <a:pt x="66" y="2"/>
                    <a:pt x="60" y="0"/>
                  </a:cubicBezTo>
                  <a:cubicBezTo>
                    <a:pt x="60" y="2"/>
                    <a:pt x="0" y="0"/>
                    <a:pt x="19"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93" name="Google Shape;993;p18"/>
            <p:cNvSpPr/>
            <p:nvPr/>
          </p:nvSpPr>
          <p:spPr>
            <a:xfrm>
              <a:off x="12182475" y="2787650"/>
              <a:ext cx="79375" cy="1587"/>
            </a:xfrm>
            <a:custGeom>
              <a:rect b="b" l="l" r="r" t="t"/>
              <a:pathLst>
                <a:path extrusionOk="0" h="1" w="41">
                  <a:moveTo>
                    <a:pt x="25" y="1"/>
                  </a:moveTo>
                  <a:lnTo>
                    <a:pt x="25" y="1"/>
                  </a:lnTo>
                  <a:cubicBezTo>
                    <a:pt x="27" y="1"/>
                    <a:pt x="26" y="0"/>
                    <a:pt x="41" y="0"/>
                  </a:cubicBezTo>
                  <a:lnTo>
                    <a:pt x="0" y="0"/>
                  </a:lnTo>
                  <a:lnTo>
                    <a:pt x="2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94" name="Google Shape;994;p18"/>
            <p:cNvSpPr/>
            <p:nvPr/>
          </p:nvSpPr>
          <p:spPr>
            <a:xfrm>
              <a:off x="12307888" y="2809875"/>
              <a:ext cx="249238" cy="15875"/>
            </a:xfrm>
            <a:custGeom>
              <a:rect b="b" l="l" r="r" t="t"/>
              <a:pathLst>
                <a:path extrusionOk="0" h="7" w="130">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95" name="Google Shape;995;p18"/>
            <p:cNvSpPr/>
            <p:nvPr/>
          </p:nvSpPr>
          <p:spPr>
            <a:xfrm>
              <a:off x="12252325" y="2825750"/>
              <a:ext cx="73025" cy="1587"/>
            </a:xfrm>
            <a:custGeom>
              <a:rect b="b" l="l" r="r" t="t"/>
              <a:pathLst>
                <a:path extrusionOk="0" h="1" w="38">
                  <a:moveTo>
                    <a:pt x="4" y="1"/>
                  </a:moveTo>
                  <a:lnTo>
                    <a:pt x="4" y="1"/>
                  </a:lnTo>
                  <a:lnTo>
                    <a:pt x="38" y="0"/>
                  </a:lnTo>
                  <a:lnTo>
                    <a:pt x="34" y="0"/>
                  </a:lnTo>
                  <a:lnTo>
                    <a:pt x="0" y="1"/>
                  </a:lnTo>
                  <a:lnTo>
                    <a:pt x="4"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96" name="Google Shape;996;p18"/>
            <p:cNvSpPr/>
            <p:nvPr/>
          </p:nvSpPr>
          <p:spPr>
            <a:xfrm>
              <a:off x="10779125" y="2733675"/>
              <a:ext cx="66675" cy="4762"/>
            </a:xfrm>
            <a:custGeom>
              <a:rect b="b" l="l" r="r" t="t"/>
              <a:pathLst>
                <a:path extrusionOk="0" h="2" w="35">
                  <a:moveTo>
                    <a:pt x="35" y="2"/>
                  </a:moveTo>
                  <a:lnTo>
                    <a:pt x="35" y="2"/>
                  </a:lnTo>
                  <a:cubicBezTo>
                    <a:pt x="32" y="0"/>
                    <a:pt x="11" y="1"/>
                    <a:pt x="0" y="2"/>
                  </a:cubicBezTo>
                  <a:cubicBezTo>
                    <a:pt x="9" y="2"/>
                    <a:pt x="22" y="2"/>
                    <a:pt x="35"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97" name="Google Shape;997;p18"/>
            <p:cNvSpPr/>
            <p:nvPr/>
          </p:nvSpPr>
          <p:spPr>
            <a:xfrm>
              <a:off x="-2471738" y="2738438"/>
              <a:ext cx="496888" cy="1587"/>
            </a:xfrm>
            <a:custGeom>
              <a:rect b="b" l="l" r="r" t="t"/>
              <a:pathLst>
                <a:path extrusionOk="0" h="1" w="259">
                  <a:moveTo>
                    <a:pt x="259" y="0"/>
                  </a:moveTo>
                  <a:lnTo>
                    <a:pt x="259" y="0"/>
                  </a:lnTo>
                  <a:lnTo>
                    <a:pt x="0" y="1"/>
                  </a:lnTo>
                  <a:lnTo>
                    <a:pt x="25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98" name="Google Shape;998;p18"/>
            <p:cNvSpPr/>
            <p:nvPr/>
          </p:nvSpPr>
          <p:spPr>
            <a:xfrm>
              <a:off x="9136063" y="2735263"/>
              <a:ext cx="387350" cy="14287"/>
            </a:xfrm>
            <a:custGeom>
              <a:rect b="b" l="l" r="r" t="t"/>
              <a:pathLst>
                <a:path extrusionOk="0" h="6" w="202">
                  <a:moveTo>
                    <a:pt x="30" y="6"/>
                  </a:moveTo>
                  <a:lnTo>
                    <a:pt x="30" y="6"/>
                  </a:lnTo>
                  <a:cubicBezTo>
                    <a:pt x="100" y="5"/>
                    <a:pt x="131" y="3"/>
                    <a:pt x="202" y="3"/>
                  </a:cubicBezTo>
                  <a:cubicBezTo>
                    <a:pt x="109" y="0"/>
                    <a:pt x="79" y="6"/>
                    <a:pt x="0" y="3"/>
                  </a:cubicBezTo>
                  <a:lnTo>
                    <a:pt x="30"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999" name="Google Shape;999;p18"/>
            <p:cNvSpPr/>
            <p:nvPr/>
          </p:nvSpPr>
          <p:spPr>
            <a:xfrm>
              <a:off x="9139238" y="2725738"/>
              <a:ext cx="142875" cy="9525"/>
            </a:xfrm>
            <a:custGeom>
              <a:rect b="b" l="l" r="r" t="t"/>
              <a:pathLst>
                <a:path extrusionOk="0" h="4" w="75">
                  <a:moveTo>
                    <a:pt x="54" y="0"/>
                  </a:moveTo>
                  <a:lnTo>
                    <a:pt x="54" y="0"/>
                  </a:lnTo>
                  <a:cubicBezTo>
                    <a:pt x="65" y="2"/>
                    <a:pt x="0" y="3"/>
                    <a:pt x="10" y="4"/>
                  </a:cubicBezTo>
                  <a:cubicBezTo>
                    <a:pt x="57" y="4"/>
                    <a:pt x="32" y="2"/>
                    <a:pt x="75" y="2"/>
                  </a:cubicBezTo>
                  <a:lnTo>
                    <a:pt x="5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00" name="Google Shape;1000;p18"/>
            <p:cNvSpPr/>
            <p:nvPr/>
          </p:nvSpPr>
          <p:spPr>
            <a:xfrm>
              <a:off x="9805988" y="2817813"/>
              <a:ext cx="39688" cy="3175"/>
            </a:xfrm>
            <a:custGeom>
              <a:rect b="b" l="l" r="r" t="t"/>
              <a:pathLst>
                <a:path extrusionOk="0" h="1" w="21">
                  <a:moveTo>
                    <a:pt x="21" y="0"/>
                  </a:moveTo>
                  <a:lnTo>
                    <a:pt x="21" y="0"/>
                  </a:lnTo>
                  <a:lnTo>
                    <a:pt x="0" y="1"/>
                  </a:lnTo>
                  <a:lnTo>
                    <a:pt x="17" y="1"/>
                  </a:lnTo>
                  <a:lnTo>
                    <a:pt x="2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01" name="Google Shape;1001;p18"/>
            <p:cNvSpPr/>
            <p:nvPr/>
          </p:nvSpPr>
          <p:spPr>
            <a:xfrm>
              <a:off x="8580438" y="2725738"/>
              <a:ext cx="66675" cy="3175"/>
            </a:xfrm>
            <a:custGeom>
              <a:rect b="b" l="l" r="r" t="t"/>
              <a:pathLst>
                <a:path extrusionOk="0" h="1" w="35">
                  <a:moveTo>
                    <a:pt x="27" y="1"/>
                  </a:moveTo>
                  <a:lnTo>
                    <a:pt x="27" y="1"/>
                  </a:lnTo>
                  <a:lnTo>
                    <a:pt x="35" y="1"/>
                  </a:lnTo>
                  <a:lnTo>
                    <a:pt x="0" y="0"/>
                  </a:lnTo>
                  <a:lnTo>
                    <a:pt x="27"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02" name="Google Shape;1002;p18"/>
            <p:cNvSpPr/>
            <p:nvPr/>
          </p:nvSpPr>
          <p:spPr>
            <a:xfrm>
              <a:off x="8647113" y="2725738"/>
              <a:ext cx="15875" cy="3175"/>
            </a:xfrm>
            <a:custGeom>
              <a:rect b="b" l="l" r="r" t="t"/>
              <a:pathLst>
                <a:path extrusionOk="0" h="1" w="8">
                  <a:moveTo>
                    <a:pt x="8" y="0"/>
                  </a:moveTo>
                  <a:lnTo>
                    <a:pt x="8" y="0"/>
                  </a:lnTo>
                  <a:lnTo>
                    <a:pt x="0" y="1"/>
                  </a:lnTo>
                  <a:lnTo>
                    <a:pt x="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03" name="Google Shape;1003;p18"/>
            <p:cNvSpPr/>
            <p:nvPr/>
          </p:nvSpPr>
          <p:spPr>
            <a:xfrm>
              <a:off x="9794875" y="2830513"/>
              <a:ext cx="90488" cy="1587"/>
            </a:xfrm>
            <a:custGeom>
              <a:rect b="b" l="l" r="r" t="t"/>
              <a:pathLst>
                <a:path extrusionOk="0" h="1" w="47">
                  <a:moveTo>
                    <a:pt x="0" y="0"/>
                  </a:moveTo>
                  <a:lnTo>
                    <a:pt x="0" y="0"/>
                  </a:lnTo>
                  <a:lnTo>
                    <a:pt x="32" y="1"/>
                  </a:lnTo>
                  <a:lnTo>
                    <a:pt x="47"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04" name="Google Shape;1004;p18"/>
            <p:cNvSpPr/>
            <p:nvPr/>
          </p:nvSpPr>
          <p:spPr>
            <a:xfrm>
              <a:off x="9232900" y="2795588"/>
              <a:ext cx="84138" cy="3175"/>
            </a:xfrm>
            <a:custGeom>
              <a:rect b="b" l="l" r="r" t="t"/>
              <a:pathLst>
                <a:path extrusionOk="0" h="1" w="44">
                  <a:moveTo>
                    <a:pt x="16" y="1"/>
                  </a:moveTo>
                  <a:lnTo>
                    <a:pt x="16" y="1"/>
                  </a:lnTo>
                  <a:lnTo>
                    <a:pt x="44" y="1"/>
                  </a:lnTo>
                  <a:cubicBezTo>
                    <a:pt x="39" y="1"/>
                    <a:pt x="0" y="0"/>
                    <a:pt x="16"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05" name="Google Shape;1005;p18"/>
            <p:cNvSpPr/>
            <p:nvPr/>
          </p:nvSpPr>
          <p:spPr>
            <a:xfrm>
              <a:off x="8158163" y="2725738"/>
              <a:ext cx="71438" cy="3175"/>
            </a:xfrm>
            <a:custGeom>
              <a:rect b="b" l="l" r="r" t="t"/>
              <a:pathLst>
                <a:path extrusionOk="0" h="1" w="37">
                  <a:moveTo>
                    <a:pt x="34" y="0"/>
                  </a:moveTo>
                  <a:lnTo>
                    <a:pt x="34" y="0"/>
                  </a:lnTo>
                  <a:lnTo>
                    <a:pt x="0" y="1"/>
                  </a:lnTo>
                  <a:lnTo>
                    <a:pt x="3" y="1"/>
                  </a:lnTo>
                  <a:lnTo>
                    <a:pt x="37" y="0"/>
                  </a:lnTo>
                  <a:lnTo>
                    <a:pt x="3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06" name="Google Shape;1006;p18"/>
            <p:cNvSpPr/>
            <p:nvPr/>
          </p:nvSpPr>
          <p:spPr>
            <a:xfrm>
              <a:off x="8734425" y="2814638"/>
              <a:ext cx="144463" cy="3175"/>
            </a:xfrm>
            <a:custGeom>
              <a:rect b="b" l="l" r="r" t="t"/>
              <a:pathLst>
                <a:path extrusionOk="0" h="2" w="76">
                  <a:moveTo>
                    <a:pt x="56" y="0"/>
                  </a:moveTo>
                  <a:lnTo>
                    <a:pt x="56" y="0"/>
                  </a:lnTo>
                  <a:cubicBezTo>
                    <a:pt x="76" y="2"/>
                    <a:pt x="0" y="0"/>
                    <a:pt x="40" y="2"/>
                  </a:cubicBezTo>
                  <a:cubicBezTo>
                    <a:pt x="76" y="2"/>
                    <a:pt x="61" y="1"/>
                    <a:pt x="5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07" name="Google Shape;1007;p18"/>
            <p:cNvSpPr/>
            <p:nvPr/>
          </p:nvSpPr>
          <p:spPr>
            <a:xfrm>
              <a:off x="8023225" y="2782888"/>
              <a:ext cx="26988" cy="1587"/>
            </a:xfrm>
            <a:custGeom>
              <a:rect b="b" l="l" r="r" t="t"/>
              <a:pathLst>
                <a:path extrusionOk="0" h="1" w="14">
                  <a:moveTo>
                    <a:pt x="14" y="0"/>
                  </a:moveTo>
                  <a:lnTo>
                    <a:pt x="14" y="0"/>
                  </a:lnTo>
                  <a:cubicBezTo>
                    <a:pt x="9" y="0"/>
                    <a:pt x="5" y="0"/>
                    <a:pt x="0" y="1"/>
                  </a:cubicBezTo>
                  <a:lnTo>
                    <a:pt x="1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08" name="Google Shape;1008;p18"/>
            <p:cNvSpPr/>
            <p:nvPr/>
          </p:nvSpPr>
          <p:spPr>
            <a:xfrm>
              <a:off x="8050213" y="2782888"/>
              <a:ext cx="77788" cy="1587"/>
            </a:xfrm>
            <a:custGeom>
              <a:rect b="b" l="l" r="r" t="t"/>
              <a:pathLst>
                <a:path extrusionOk="0" h="1" w="40">
                  <a:moveTo>
                    <a:pt x="0" y="0"/>
                  </a:moveTo>
                  <a:lnTo>
                    <a:pt x="0" y="0"/>
                  </a:lnTo>
                  <a:cubicBezTo>
                    <a:pt x="15" y="0"/>
                    <a:pt x="30" y="1"/>
                    <a:pt x="40" y="1"/>
                  </a:cubicBezTo>
                  <a:cubicBezTo>
                    <a:pt x="21" y="0"/>
                    <a:pt x="15"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09" name="Google Shape;1009;p18"/>
            <p:cNvSpPr/>
            <p:nvPr/>
          </p:nvSpPr>
          <p:spPr>
            <a:xfrm>
              <a:off x="7715250" y="2779713"/>
              <a:ext cx="90488" cy="7937"/>
            </a:xfrm>
            <a:custGeom>
              <a:rect b="b" l="l" r="r" t="t"/>
              <a:pathLst>
                <a:path extrusionOk="0" h="3" w="47">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10" name="Google Shape;1010;p18"/>
            <p:cNvSpPr/>
            <p:nvPr/>
          </p:nvSpPr>
          <p:spPr>
            <a:xfrm>
              <a:off x="6508750" y="2713038"/>
              <a:ext cx="247650" cy="6350"/>
            </a:xfrm>
            <a:custGeom>
              <a:rect b="b" l="l" r="r" t="t"/>
              <a:pathLst>
                <a:path extrusionOk="0" h="3" w="129">
                  <a:moveTo>
                    <a:pt x="0" y="0"/>
                  </a:moveTo>
                  <a:lnTo>
                    <a:pt x="0" y="0"/>
                  </a:lnTo>
                  <a:cubicBezTo>
                    <a:pt x="50" y="1"/>
                    <a:pt x="63" y="1"/>
                    <a:pt x="60" y="2"/>
                  </a:cubicBezTo>
                  <a:cubicBezTo>
                    <a:pt x="108" y="3"/>
                    <a:pt x="100" y="0"/>
                    <a:pt x="129"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11" name="Google Shape;1011;p18"/>
            <p:cNvSpPr/>
            <p:nvPr/>
          </p:nvSpPr>
          <p:spPr>
            <a:xfrm>
              <a:off x="6756400" y="2713038"/>
              <a:ext cx="33338" cy="0"/>
            </a:xfrm>
            <a:custGeom>
              <a:rect b="b" l="l" r="r" t="t"/>
              <a:pathLst>
                <a:path extrusionOk="0" h="120000" w="18">
                  <a:moveTo>
                    <a:pt x="0" y="0"/>
                  </a:moveTo>
                  <a:lnTo>
                    <a:pt x="0" y="0"/>
                  </a:lnTo>
                  <a:lnTo>
                    <a:pt x="18"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12" name="Google Shape;1012;p18"/>
            <p:cNvSpPr/>
            <p:nvPr/>
          </p:nvSpPr>
          <p:spPr>
            <a:xfrm>
              <a:off x="8047038" y="2820988"/>
              <a:ext cx="58738" cy="4762"/>
            </a:xfrm>
            <a:custGeom>
              <a:rect b="b" l="l" r="r" t="t"/>
              <a:pathLst>
                <a:path extrusionOk="0" h="2" w="31">
                  <a:moveTo>
                    <a:pt x="31" y="0"/>
                  </a:moveTo>
                  <a:lnTo>
                    <a:pt x="31" y="0"/>
                  </a:lnTo>
                  <a:lnTo>
                    <a:pt x="0" y="2"/>
                  </a:lnTo>
                  <a:lnTo>
                    <a:pt x="11" y="2"/>
                  </a:lnTo>
                  <a:lnTo>
                    <a:pt x="3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13" name="Google Shape;1013;p18"/>
            <p:cNvSpPr/>
            <p:nvPr/>
          </p:nvSpPr>
          <p:spPr>
            <a:xfrm>
              <a:off x="6348413" y="2711451"/>
              <a:ext cx="82550" cy="1587"/>
            </a:xfrm>
            <a:custGeom>
              <a:rect b="b" l="l" r="r" t="t"/>
              <a:pathLst>
                <a:path extrusionOk="0" h="1" w="43">
                  <a:moveTo>
                    <a:pt x="9" y="1"/>
                  </a:moveTo>
                  <a:lnTo>
                    <a:pt x="9" y="1"/>
                  </a:lnTo>
                  <a:cubicBezTo>
                    <a:pt x="18" y="1"/>
                    <a:pt x="33" y="1"/>
                    <a:pt x="41" y="1"/>
                  </a:cubicBezTo>
                  <a:cubicBezTo>
                    <a:pt x="43" y="0"/>
                    <a:pt x="0" y="1"/>
                    <a:pt x="9"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14" name="Google Shape;1014;p18"/>
            <p:cNvSpPr/>
            <p:nvPr/>
          </p:nvSpPr>
          <p:spPr>
            <a:xfrm>
              <a:off x="6734175" y="2771775"/>
              <a:ext cx="96838" cy="6350"/>
            </a:xfrm>
            <a:custGeom>
              <a:rect b="b" l="l" r="r" t="t"/>
              <a:pathLst>
                <a:path extrusionOk="0" h="3" w="50">
                  <a:moveTo>
                    <a:pt x="0" y="2"/>
                  </a:moveTo>
                  <a:lnTo>
                    <a:pt x="0" y="2"/>
                  </a:lnTo>
                  <a:cubicBezTo>
                    <a:pt x="6" y="3"/>
                    <a:pt x="37" y="2"/>
                    <a:pt x="50" y="3"/>
                  </a:cubicBezTo>
                  <a:cubicBezTo>
                    <a:pt x="32" y="2"/>
                    <a:pt x="17"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15" name="Google Shape;1015;p18"/>
            <p:cNvSpPr/>
            <p:nvPr/>
          </p:nvSpPr>
          <p:spPr>
            <a:xfrm>
              <a:off x="6091238" y="2722563"/>
              <a:ext cx="95250" cy="7937"/>
            </a:xfrm>
            <a:custGeom>
              <a:rect b="b" l="l" r="r" t="t"/>
              <a:pathLst>
                <a:path extrusionOk="0" h="4" w="49">
                  <a:moveTo>
                    <a:pt x="0" y="1"/>
                  </a:moveTo>
                  <a:lnTo>
                    <a:pt x="0" y="1"/>
                  </a:lnTo>
                  <a:cubicBezTo>
                    <a:pt x="10" y="2"/>
                    <a:pt x="24" y="2"/>
                    <a:pt x="18" y="4"/>
                  </a:cubicBezTo>
                  <a:cubicBezTo>
                    <a:pt x="31" y="3"/>
                    <a:pt x="4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16" name="Google Shape;1016;p18"/>
            <p:cNvSpPr/>
            <p:nvPr/>
          </p:nvSpPr>
          <p:spPr>
            <a:xfrm>
              <a:off x="6559550" y="2773363"/>
              <a:ext cx="80963" cy="3175"/>
            </a:xfrm>
            <a:custGeom>
              <a:rect b="b" l="l" r="r" t="t"/>
              <a:pathLst>
                <a:path extrusionOk="0" h="1" w="42">
                  <a:moveTo>
                    <a:pt x="0" y="1"/>
                  </a:moveTo>
                  <a:lnTo>
                    <a:pt x="0" y="1"/>
                  </a:lnTo>
                  <a:lnTo>
                    <a:pt x="8" y="1"/>
                  </a:lnTo>
                  <a:lnTo>
                    <a:pt x="42"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17" name="Google Shape;1017;p18"/>
            <p:cNvSpPr/>
            <p:nvPr/>
          </p:nvSpPr>
          <p:spPr>
            <a:xfrm>
              <a:off x="6640513" y="2806700"/>
              <a:ext cx="227013" cy="15875"/>
            </a:xfrm>
            <a:custGeom>
              <a:rect b="b" l="l" r="r" t="t"/>
              <a:pathLst>
                <a:path extrusionOk="0" h="7" w="118">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18" name="Google Shape;1018;p18"/>
            <p:cNvSpPr/>
            <p:nvPr/>
          </p:nvSpPr>
          <p:spPr>
            <a:xfrm>
              <a:off x="6661150" y="2814638"/>
              <a:ext cx="34925" cy="1587"/>
            </a:xfrm>
            <a:custGeom>
              <a:rect b="b" l="l" r="r" t="t"/>
              <a:pathLst>
                <a:path extrusionOk="0" h="1" w="18">
                  <a:moveTo>
                    <a:pt x="18" y="1"/>
                  </a:moveTo>
                  <a:lnTo>
                    <a:pt x="18" y="1"/>
                  </a:lnTo>
                  <a:lnTo>
                    <a:pt x="0" y="0"/>
                  </a:lnTo>
                  <a:lnTo>
                    <a:pt x="18"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19" name="Google Shape;1019;p18"/>
            <p:cNvSpPr/>
            <p:nvPr/>
          </p:nvSpPr>
          <p:spPr>
            <a:xfrm>
              <a:off x="5661025" y="2789238"/>
              <a:ext cx="23813" cy="1587"/>
            </a:xfrm>
            <a:custGeom>
              <a:rect b="b" l="l" r="r" t="t"/>
              <a:pathLst>
                <a:path extrusionOk="0" h="1" w="13">
                  <a:moveTo>
                    <a:pt x="0" y="1"/>
                  </a:moveTo>
                  <a:lnTo>
                    <a:pt x="0" y="1"/>
                  </a:lnTo>
                  <a:lnTo>
                    <a:pt x="13"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20" name="Google Shape;1020;p18"/>
            <p:cNvSpPr/>
            <p:nvPr/>
          </p:nvSpPr>
          <p:spPr>
            <a:xfrm>
              <a:off x="6162675" y="2814638"/>
              <a:ext cx="258763" cy="7937"/>
            </a:xfrm>
            <a:custGeom>
              <a:rect b="b" l="l" r="r" t="t"/>
              <a:pathLst>
                <a:path extrusionOk="0" h="4" w="135">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21" name="Google Shape;1021;p18"/>
            <p:cNvSpPr/>
            <p:nvPr/>
          </p:nvSpPr>
          <p:spPr>
            <a:xfrm>
              <a:off x="5019675" y="2713038"/>
              <a:ext cx="73025" cy="4762"/>
            </a:xfrm>
            <a:custGeom>
              <a:rect b="b" l="l" r="r" t="t"/>
              <a:pathLst>
                <a:path extrusionOk="0" h="2" w="38">
                  <a:moveTo>
                    <a:pt x="13" y="1"/>
                  </a:moveTo>
                  <a:lnTo>
                    <a:pt x="13" y="1"/>
                  </a:lnTo>
                  <a:lnTo>
                    <a:pt x="38" y="0"/>
                  </a:lnTo>
                  <a:lnTo>
                    <a:pt x="7" y="0"/>
                  </a:lnTo>
                  <a:cubicBezTo>
                    <a:pt x="16" y="0"/>
                    <a:pt x="0" y="2"/>
                    <a:pt x="1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22" name="Google Shape;1022;p18"/>
            <p:cNvSpPr/>
            <p:nvPr/>
          </p:nvSpPr>
          <p:spPr>
            <a:xfrm>
              <a:off x="5021263" y="2713038"/>
              <a:ext cx="11113" cy="0"/>
            </a:xfrm>
            <a:custGeom>
              <a:rect b="b" l="l" r="r" t="t"/>
              <a:pathLst>
                <a:path extrusionOk="0" h="120000" w="6">
                  <a:moveTo>
                    <a:pt x="0" y="0"/>
                  </a:moveTo>
                  <a:lnTo>
                    <a:pt x="0" y="0"/>
                  </a:lnTo>
                  <a:lnTo>
                    <a:pt x="6"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23" name="Google Shape;1023;p18"/>
            <p:cNvSpPr/>
            <p:nvPr/>
          </p:nvSpPr>
          <p:spPr>
            <a:xfrm>
              <a:off x="5864225" y="2784475"/>
              <a:ext cx="101600" cy="4762"/>
            </a:xfrm>
            <a:custGeom>
              <a:rect b="b" l="l" r="r" t="t"/>
              <a:pathLst>
                <a:path extrusionOk="0" h="2" w="53">
                  <a:moveTo>
                    <a:pt x="3" y="2"/>
                  </a:moveTo>
                  <a:lnTo>
                    <a:pt x="3" y="2"/>
                  </a:lnTo>
                  <a:cubicBezTo>
                    <a:pt x="21" y="2"/>
                    <a:pt x="36" y="2"/>
                    <a:pt x="53" y="1"/>
                  </a:cubicBezTo>
                  <a:cubicBezTo>
                    <a:pt x="46" y="1"/>
                    <a:pt x="0" y="0"/>
                    <a:pt x="3"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24" name="Google Shape;1024;p18"/>
            <p:cNvSpPr/>
            <p:nvPr/>
          </p:nvSpPr>
          <p:spPr>
            <a:xfrm>
              <a:off x="4703763" y="2722563"/>
              <a:ext cx="84138" cy="1587"/>
            </a:xfrm>
            <a:custGeom>
              <a:rect b="b" l="l" r="r" t="t"/>
              <a:pathLst>
                <a:path extrusionOk="0" h="1" w="44">
                  <a:moveTo>
                    <a:pt x="3" y="1"/>
                  </a:moveTo>
                  <a:lnTo>
                    <a:pt x="3" y="1"/>
                  </a:lnTo>
                  <a:lnTo>
                    <a:pt x="44" y="0"/>
                  </a:lnTo>
                  <a:lnTo>
                    <a:pt x="0" y="0"/>
                  </a:lnTo>
                  <a:lnTo>
                    <a:pt x="3"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25" name="Google Shape;1025;p18"/>
            <p:cNvSpPr/>
            <p:nvPr/>
          </p:nvSpPr>
          <p:spPr>
            <a:xfrm>
              <a:off x="4264025" y="2713038"/>
              <a:ext cx="77788" cy="4762"/>
            </a:xfrm>
            <a:custGeom>
              <a:rect b="b" l="l" r="r" t="t"/>
              <a:pathLst>
                <a:path extrusionOk="0" h="2" w="41">
                  <a:moveTo>
                    <a:pt x="41" y="1"/>
                  </a:moveTo>
                  <a:lnTo>
                    <a:pt x="41" y="1"/>
                  </a:lnTo>
                  <a:lnTo>
                    <a:pt x="34" y="0"/>
                  </a:lnTo>
                  <a:lnTo>
                    <a:pt x="0" y="1"/>
                  </a:lnTo>
                  <a:lnTo>
                    <a:pt x="7" y="2"/>
                  </a:lnTo>
                  <a:lnTo>
                    <a:pt x="4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26" name="Google Shape;1026;p18"/>
            <p:cNvSpPr/>
            <p:nvPr/>
          </p:nvSpPr>
          <p:spPr>
            <a:xfrm>
              <a:off x="4800600" y="2822575"/>
              <a:ext cx="117475" cy="7937"/>
            </a:xfrm>
            <a:custGeom>
              <a:rect b="b" l="l" r="r" t="t"/>
              <a:pathLst>
                <a:path extrusionOk="0" h="3" w="61">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27" name="Google Shape;1027;p18"/>
            <p:cNvSpPr/>
            <p:nvPr/>
          </p:nvSpPr>
          <p:spPr>
            <a:xfrm>
              <a:off x="187325" y="2714625"/>
              <a:ext cx="1925638" cy="31750"/>
            </a:xfrm>
            <a:custGeom>
              <a:rect b="b" l="l" r="r" t="t"/>
              <a:pathLst>
                <a:path extrusionOk="0" h="14" w="100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28" name="Google Shape;1028;p18"/>
            <p:cNvSpPr/>
            <p:nvPr/>
          </p:nvSpPr>
          <p:spPr>
            <a:xfrm>
              <a:off x="1947862" y="2735263"/>
              <a:ext cx="47625" cy="0"/>
            </a:xfrm>
            <a:custGeom>
              <a:rect b="b" l="l" r="r" t="t"/>
              <a:pathLst>
                <a:path extrusionOk="0" h="120000" w="25">
                  <a:moveTo>
                    <a:pt x="0" y="0"/>
                  </a:moveTo>
                  <a:lnTo>
                    <a:pt x="0" y="0"/>
                  </a:lnTo>
                  <a:lnTo>
                    <a:pt x="25"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29" name="Google Shape;1029;p18"/>
            <p:cNvSpPr/>
            <p:nvPr/>
          </p:nvSpPr>
          <p:spPr>
            <a:xfrm>
              <a:off x="112712" y="2724150"/>
              <a:ext cx="74613" cy="0"/>
            </a:xfrm>
            <a:custGeom>
              <a:rect b="b" l="l" r="r" t="t"/>
              <a:pathLst>
                <a:path extrusionOk="0" h="120000" w="39">
                  <a:moveTo>
                    <a:pt x="0" y="0"/>
                  </a:moveTo>
                  <a:lnTo>
                    <a:pt x="0" y="0"/>
                  </a:lnTo>
                  <a:lnTo>
                    <a:pt x="39" y="0"/>
                  </a:lnTo>
                  <a:cubicBezTo>
                    <a:pt x="27" y="0"/>
                    <a:pt x="14"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30" name="Google Shape;1030;p18"/>
            <p:cNvSpPr/>
            <p:nvPr/>
          </p:nvSpPr>
          <p:spPr>
            <a:xfrm>
              <a:off x="2187575" y="2717800"/>
              <a:ext cx="176213" cy="6350"/>
            </a:xfrm>
            <a:custGeom>
              <a:rect b="b" l="l" r="r" t="t"/>
              <a:pathLst>
                <a:path extrusionOk="0" h="3" w="92">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31" name="Google Shape;1031;p18"/>
            <p:cNvSpPr/>
            <p:nvPr/>
          </p:nvSpPr>
          <p:spPr>
            <a:xfrm>
              <a:off x="2112962" y="2714625"/>
              <a:ext cx="90488" cy="4762"/>
            </a:xfrm>
            <a:custGeom>
              <a:rect b="b" l="l" r="r" t="t"/>
              <a:pathLst>
                <a:path extrusionOk="0" h="2" w="47">
                  <a:moveTo>
                    <a:pt x="22" y="0"/>
                  </a:moveTo>
                  <a:lnTo>
                    <a:pt x="22" y="0"/>
                  </a:lnTo>
                  <a:cubicBezTo>
                    <a:pt x="19" y="1"/>
                    <a:pt x="11" y="1"/>
                    <a:pt x="0" y="2"/>
                  </a:cubicBezTo>
                  <a:lnTo>
                    <a:pt x="47" y="2"/>
                  </a:lnTo>
                  <a:cubicBezTo>
                    <a:pt x="47" y="1"/>
                    <a:pt x="41" y="0"/>
                    <a:pt x="2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32" name="Google Shape;1032;p18"/>
            <p:cNvSpPr/>
            <p:nvPr/>
          </p:nvSpPr>
          <p:spPr>
            <a:xfrm>
              <a:off x="2101850" y="2811463"/>
              <a:ext cx="71438" cy="3175"/>
            </a:xfrm>
            <a:custGeom>
              <a:rect b="b" l="l" r="r" t="t"/>
              <a:pathLst>
                <a:path extrusionOk="0" h="1" w="37">
                  <a:moveTo>
                    <a:pt x="37" y="0"/>
                  </a:moveTo>
                  <a:lnTo>
                    <a:pt x="37" y="0"/>
                  </a:lnTo>
                  <a:lnTo>
                    <a:pt x="22" y="1"/>
                  </a:lnTo>
                  <a:lnTo>
                    <a:pt x="0" y="1"/>
                  </a:lnTo>
                  <a:lnTo>
                    <a:pt x="3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33" name="Google Shape;1033;p18"/>
            <p:cNvSpPr/>
            <p:nvPr/>
          </p:nvSpPr>
          <p:spPr>
            <a:xfrm>
              <a:off x="1724025" y="2805113"/>
              <a:ext cx="120650" cy="4762"/>
            </a:xfrm>
            <a:custGeom>
              <a:rect b="b" l="l" r="r" t="t"/>
              <a:pathLst>
                <a:path extrusionOk="0" h="2" w="63">
                  <a:moveTo>
                    <a:pt x="0" y="0"/>
                  </a:moveTo>
                  <a:lnTo>
                    <a:pt x="0" y="0"/>
                  </a:lnTo>
                  <a:cubicBezTo>
                    <a:pt x="18" y="2"/>
                    <a:pt x="52" y="1"/>
                    <a:pt x="63" y="0"/>
                  </a:cubicBezTo>
                  <a:cubicBezTo>
                    <a:pt x="24" y="0"/>
                    <a:pt x="41"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34" name="Google Shape;1034;p18"/>
            <p:cNvSpPr/>
            <p:nvPr/>
          </p:nvSpPr>
          <p:spPr>
            <a:xfrm>
              <a:off x="1744662" y="2833688"/>
              <a:ext cx="73025" cy="3175"/>
            </a:xfrm>
            <a:custGeom>
              <a:rect b="b" l="l" r="r" t="t"/>
              <a:pathLst>
                <a:path extrusionOk="0" h="1" w="38">
                  <a:moveTo>
                    <a:pt x="38" y="0"/>
                  </a:moveTo>
                  <a:lnTo>
                    <a:pt x="38" y="0"/>
                  </a:lnTo>
                  <a:lnTo>
                    <a:pt x="0" y="1"/>
                  </a:lnTo>
                  <a:lnTo>
                    <a:pt x="3" y="1"/>
                  </a:lnTo>
                  <a:lnTo>
                    <a:pt x="3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35" name="Google Shape;1035;p18"/>
            <p:cNvSpPr/>
            <p:nvPr/>
          </p:nvSpPr>
          <p:spPr>
            <a:xfrm>
              <a:off x="-474663" y="2741613"/>
              <a:ext cx="34925" cy="0"/>
            </a:xfrm>
            <a:custGeom>
              <a:rect b="b" l="l" r="r" t="t"/>
              <a:pathLst>
                <a:path extrusionOk="0" h="120000" w="18">
                  <a:moveTo>
                    <a:pt x="18" y="0"/>
                  </a:moveTo>
                  <a:lnTo>
                    <a:pt x="18" y="0"/>
                  </a:lnTo>
                  <a:lnTo>
                    <a:pt x="0" y="0"/>
                  </a:lnTo>
                  <a:lnTo>
                    <a:pt x="1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36" name="Google Shape;1036;p18"/>
            <p:cNvSpPr/>
            <p:nvPr/>
          </p:nvSpPr>
          <p:spPr>
            <a:xfrm>
              <a:off x="-947738" y="2725738"/>
              <a:ext cx="1239838" cy="19050"/>
            </a:xfrm>
            <a:custGeom>
              <a:rect b="b" l="l" r="r" t="t"/>
              <a:pathLst>
                <a:path extrusionOk="0" h="8" w="647">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37" name="Google Shape;1037;p18"/>
            <p:cNvSpPr/>
            <p:nvPr/>
          </p:nvSpPr>
          <p:spPr>
            <a:xfrm>
              <a:off x="-1944688" y="2741613"/>
              <a:ext cx="4763" cy="0"/>
            </a:xfrm>
            <a:custGeom>
              <a:rect b="b" l="l" r="r" t="t"/>
              <a:pathLst>
                <a:path extrusionOk="0" h="120000" w="2">
                  <a:moveTo>
                    <a:pt x="1" y="0"/>
                  </a:moveTo>
                  <a:lnTo>
                    <a:pt x="1" y="0"/>
                  </a:lnTo>
                  <a:lnTo>
                    <a:pt x="2" y="0"/>
                  </a:lnTo>
                  <a:cubicBezTo>
                    <a:pt x="0" y="0"/>
                    <a:pt x="0"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38" name="Google Shape;1038;p18"/>
            <p:cNvSpPr/>
            <p:nvPr/>
          </p:nvSpPr>
          <p:spPr>
            <a:xfrm>
              <a:off x="-1939925" y="2735263"/>
              <a:ext cx="173038" cy="6350"/>
            </a:xfrm>
            <a:custGeom>
              <a:rect b="b" l="l" r="r" t="t"/>
              <a:pathLst>
                <a:path extrusionOk="0" h="3" w="90">
                  <a:moveTo>
                    <a:pt x="36" y="3"/>
                  </a:moveTo>
                  <a:lnTo>
                    <a:pt x="36" y="3"/>
                  </a:lnTo>
                  <a:lnTo>
                    <a:pt x="90" y="0"/>
                  </a:lnTo>
                  <a:lnTo>
                    <a:pt x="6" y="1"/>
                  </a:lnTo>
                  <a:lnTo>
                    <a:pt x="0" y="3"/>
                  </a:lnTo>
                  <a:cubicBezTo>
                    <a:pt x="8" y="2"/>
                    <a:pt x="37" y="1"/>
                    <a:pt x="48" y="2"/>
                  </a:cubicBezTo>
                  <a:lnTo>
                    <a:pt x="36"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39" name="Google Shape;1039;p18"/>
            <p:cNvSpPr/>
            <p:nvPr/>
          </p:nvSpPr>
          <p:spPr>
            <a:xfrm>
              <a:off x="-1773238" y="2733675"/>
              <a:ext cx="123825" cy="12700"/>
            </a:xfrm>
            <a:custGeom>
              <a:rect b="b" l="l" r="r" t="t"/>
              <a:pathLst>
                <a:path extrusionOk="0" h="6" w="65">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40" name="Google Shape;1040;p18"/>
            <p:cNvSpPr/>
            <p:nvPr/>
          </p:nvSpPr>
          <p:spPr>
            <a:xfrm>
              <a:off x="-1057275" y="2735263"/>
              <a:ext cx="57150" cy="3175"/>
            </a:xfrm>
            <a:custGeom>
              <a:rect b="b" l="l" r="r" t="t"/>
              <a:pathLst>
                <a:path extrusionOk="0" h="1" w="30">
                  <a:moveTo>
                    <a:pt x="12" y="0"/>
                  </a:moveTo>
                  <a:lnTo>
                    <a:pt x="12" y="0"/>
                  </a:lnTo>
                  <a:lnTo>
                    <a:pt x="0" y="1"/>
                  </a:lnTo>
                  <a:lnTo>
                    <a:pt x="30" y="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41" name="Google Shape;1041;p18"/>
            <p:cNvSpPr/>
            <p:nvPr/>
          </p:nvSpPr>
          <p:spPr>
            <a:xfrm>
              <a:off x="-1116013" y="2738438"/>
              <a:ext cx="58738" cy="3175"/>
            </a:xfrm>
            <a:custGeom>
              <a:rect b="b" l="l" r="r" t="t"/>
              <a:pathLst>
                <a:path extrusionOk="0" h="2" w="30">
                  <a:moveTo>
                    <a:pt x="30" y="0"/>
                  </a:moveTo>
                  <a:lnTo>
                    <a:pt x="30" y="0"/>
                  </a:lnTo>
                  <a:lnTo>
                    <a:pt x="0" y="0"/>
                  </a:lnTo>
                  <a:cubicBezTo>
                    <a:pt x="2" y="0"/>
                    <a:pt x="4" y="1"/>
                    <a:pt x="9" y="2"/>
                  </a:cubicBezTo>
                  <a:lnTo>
                    <a:pt x="3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42" name="Google Shape;1042;p18"/>
            <p:cNvSpPr/>
            <p:nvPr/>
          </p:nvSpPr>
          <p:spPr>
            <a:xfrm>
              <a:off x="-1349375" y="2735263"/>
              <a:ext cx="84138" cy="0"/>
            </a:xfrm>
            <a:custGeom>
              <a:rect b="b" l="l" r="r" t="t"/>
              <a:pathLst>
                <a:path extrusionOk="0" h="120000" w="44">
                  <a:moveTo>
                    <a:pt x="44" y="0"/>
                  </a:moveTo>
                  <a:lnTo>
                    <a:pt x="44" y="0"/>
                  </a:lnTo>
                  <a:lnTo>
                    <a:pt x="0" y="0"/>
                  </a:lnTo>
                  <a:lnTo>
                    <a:pt x="4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43" name="Google Shape;1043;p18"/>
            <p:cNvSpPr/>
            <p:nvPr/>
          </p:nvSpPr>
          <p:spPr>
            <a:xfrm>
              <a:off x="-1265238" y="2735263"/>
              <a:ext cx="65088" cy="3175"/>
            </a:xfrm>
            <a:custGeom>
              <a:rect b="b" l="l" r="r" t="t"/>
              <a:pathLst>
                <a:path extrusionOk="0" h="1" w="34">
                  <a:moveTo>
                    <a:pt x="34" y="1"/>
                  </a:moveTo>
                  <a:lnTo>
                    <a:pt x="34" y="1"/>
                  </a:lnTo>
                  <a:lnTo>
                    <a:pt x="33" y="0"/>
                  </a:lnTo>
                  <a:lnTo>
                    <a:pt x="0" y="0"/>
                  </a:lnTo>
                  <a:lnTo>
                    <a:pt x="34"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44" name="Google Shape;1044;p18"/>
            <p:cNvSpPr/>
            <p:nvPr/>
          </p:nvSpPr>
          <p:spPr>
            <a:xfrm>
              <a:off x="-1219200" y="2728913"/>
              <a:ext cx="103188" cy="9525"/>
            </a:xfrm>
            <a:custGeom>
              <a:rect b="b" l="l" r="r" t="t"/>
              <a:pathLst>
                <a:path extrusionOk="0" h="4" w="54">
                  <a:moveTo>
                    <a:pt x="54" y="4"/>
                  </a:moveTo>
                  <a:lnTo>
                    <a:pt x="54" y="4"/>
                  </a:lnTo>
                  <a:cubicBezTo>
                    <a:pt x="49" y="2"/>
                    <a:pt x="43" y="0"/>
                    <a:pt x="0" y="1"/>
                  </a:cubicBezTo>
                  <a:lnTo>
                    <a:pt x="9" y="3"/>
                  </a:lnTo>
                  <a:lnTo>
                    <a:pt x="54"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45" name="Google Shape;1045;p18"/>
            <p:cNvSpPr/>
            <p:nvPr/>
          </p:nvSpPr>
          <p:spPr>
            <a:xfrm>
              <a:off x="1225550" y="2830513"/>
              <a:ext cx="73025" cy="3175"/>
            </a:xfrm>
            <a:custGeom>
              <a:rect b="b" l="l" r="r" t="t"/>
              <a:pathLst>
                <a:path extrusionOk="0" h="2" w="38">
                  <a:moveTo>
                    <a:pt x="34" y="0"/>
                  </a:moveTo>
                  <a:lnTo>
                    <a:pt x="34" y="0"/>
                  </a:lnTo>
                  <a:lnTo>
                    <a:pt x="0" y="1"/>
                  </a:lnTo>
                  <a:lnTo>
                    <a:pt x="4" y="2"/>
                  </a:lnTo>
                  <a:lnTo>
                    <a:pt x="38" y="1"/>
                  </a:lnTo>
                  <a:lnTo>
                    <a:pt x="3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46" name="Google Shape;1046;p18"/>
            <p:cNvSpPr/>
            <p:nvPr/>
          </p:nvSpPr>
          <p:spPr>
            <a:xfrm>
              <a:off x="874712" y="2827338"/>
              <a:ext cx="39688" cy="3175"/>
            </a:xfrm>
            <a:custGeom>
              <a:rect b="b" l="l" r="r" t="t"/>
              <a:pathLst>
                <a:path extrusionOk="0" h="1" w="21">
                  <a:moveTo>
                    <a:pt x="21" y="0"/>
                  </a:moveTo>
                  <a:lnTo>
                    <a:pt x="21" y="0"/>
                  </a:lnTo>
                  <a:lnTo>
                    <a:pt x="0" y="1"/>
                  </a:lnTo>
                  <a:cubicBezTo>
                    <a:pt x="9" y="1"/>
                    <a:pt x="16" y="1"/>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47" name="Google Shape;1047;p18"/>
            <p:cNvSpPr/>
            <p:nvPr/>
          </p:nvSpPr>
          <p:spPr>
            <a:xfrm>
              <a:off x="417512" y="2827338"/>
              <a:ext cx="457200" cy="31750"/>
            </a:xfrm>
            <a:custGeom>
              <a:rect b="b" l="l" r="r" t="t"/>
              <a:pathLst>
                <a:path extrusionOk="0" h="14" w="238">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48" name="Google Shape;1048;p18"/>
            <p:cNvSpPr/>
            <p:nvPr/>
          </p:nvSpPr>
          <p:spPr>
            <a:xfrm>
              <a:off x="755650" y="2859087"/>
              <a:ext cx="68263" cy="4762"/>
            </a:xfrm>
            <a:custGeom>
              <a:rect b="b" l="l" r="r" t="t"/>
              <a:pathLst>
                <a:path extrusionOk="0" h="2" w="36">
                  <a:moveTo>
                    <a:pt x="0" y="1"/>
                  </a:moveTo>
                  <a:lnTo>
                    <a:pt x="0" y="1"/>
                  </a:lnTo>
                  <a:cubicBezTo>
                    <a:pt x="19" y="2"/>
                    <a:pt x="24" y="1"/>
                    <a:pt x="36" y="1"/>
                  </a:cubicBezTo>
                  <a:cubicBezTo>
                    <a:pt x="33" y="0"/>
                    <a:pt x="15" y="1"/>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49" name="Google Shape;1049;p18"/>
            <p:cNvSpPr/>
            <p:nvPr/>
          </p:nvSpPr>
          <p:spPr>
            <a:xfrm>
              <a:off x="-133350" y="2798763"/>
              <a:ext cx="111125" cy="4762"/>
            </a:xfrm>
            <a:custGeom>
              <a:rect b="b" l="l" r="r" t="t"/>
              <a:pathLst>
                <a:path extrusionOk="0" h="2" w="58">
                  <a:moveTo>
                    <a:pt x="37" y="0"/>
                  </a:moveTo>
                  <a:lnTo>
                    <a:pt x="37" y="0"/>
                  </a:lnTo>
                  <a:cubicBezTo>
                    <a:pt x="34" y="1"/>
                    <a:pt x="0" y="1"/>
                    <a:pt x="7" y="2"/>
                  </a:cubicBezTo>
                  <a:lnTo>
                    <a:pt x="58" y="2"/>
                  </a:lnTo>
                  <a:cubicBezTo>
                    <a:pt x="46" y="2"/>
                    <a:pt x="42" y="1"/>
                    <a:pt x="3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50" name="Google Shape;1050;p18"/>
            <p:cNvSpPr/>
            <p:nvPr/>
          </p:nvSpPr>
          <p:spPr>
            <a:xfrm>
              <a:off x="-22225" y="2800350"/>
              <a:ext cx="44450" cy="3175"/>
            </a:xfrm>
            <a:custGeom>
              <a:rect b="b" l="l" r="r" t="t"/>
              <a:pathLst>
                <a:path extrusionOk="0" h="1" w="23">
                  <a:moveTo>
                    <a:pt x="23" y="0"/>
                  </a:moveTo>
                  <a:lnTo>
                    <a:pt x="23" y="0"/>
                  </a:lnTo>
                  <a:lnTo>
                    <a:pt x="0" y="1"/>
                  </a:lnTo>
                  <a:cubicBezTo>
                    <a:pt x="6" y="1"/>
                    <a:pt x="13"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51" name="Google Shape;1051;p18"/>
            <p:cNvSpPr/>
            <p:nvPr/>
          </p:nvSpPr>
          <p:spPr>
            <a:xfrm>
              <a:off x="-66675" y="2798763"/>
              <a:ext cx="6350" cy="0"/>
            </a:xfrm>
            <a:custGeom>
              <a:rect b="b" l="l" r="r" t="t"/>
              <a:pathLst>
                <a:path extrusionOk="0" h="120000" w="3">
                  <a:moveTo>
                    <a:pt x="0" y="0"/>
                  </a:moveTo>
                  <a:lnTo>
                    <a:pt x="0" y="0"/>
                  </a:lnTo>
                  <a:lnTo>
                    <a:pt x="2" y="0"/>
                  </a:lnTo>
                  <a:cubicBezTo>
                    <a:pt x="3" y="0"/>
                    <a:pt x="3"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52" name="Google Shape;1052;p18"/>
            <p:cNvSpPr/>
            <p:nvPr/>
          </p:nvSpPr>
          <p:spPr>
            <a:xfrm>
              <a:off x="-1566863" y="2730500"/>
              <a:ext cx="65088" cy="3175"/>
            </a:xfrm>
            <a:custGeom>
              <a:rect b="b" l="l" r="r" t="t"/>
              <a:pathLst>
                <a:path extrusionOk="0" h="1" w="34">
                  <a:moveTo>
                    <a:pt x="33" y="1"/>
                  </a:moveTo>
                  <a:lnTo>
                    <a:pt x="33" y="1"/>
                  </a:lnTo>
                  <a:cubicBezTo>
                    <a:pt x="34" y="0"/>
                    <a:pt x="12" y="1"/>
                    <a:pt x="0" y="1"/>
                  </a:cubicBezTo>
                  <a:cubicBezTo>
                    <a:pt x="9" y="1"/>
                    <a:pt x="22" y="1"/>
                    <a:pt x="3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53" name="Google Shape;1053;p18"/>
            <p:cNvSpPr/>
            <p:nvPr/>
          </p:nvSpPr>
          <p:spPr>
            <a:xfrm>
              <a:off x="-3175000" y="2740025"/>
              <a:ext cx="38100" cy="0"/>
            </a:xfrm>
            <a:custGeom>
              <a:rect b="b" l="l" r="r" t="t"/>
              <a:pathLst>
                <a:path extrusionOk="0" h="120000" w="20">
                  <a:moveTo>
                    <a:pt x="20" y="0"/>
                  </a:moveTo>
                  <a:lnTo>
                    <a:pt x="20" y="0"/>
                  </a:lnTo>
                  <a:lnTo>
                    <a:pt x="0" y="0"/>
                  </a:lnTo>
                  <a:cubicBezTo>
                    <a:pt x="7" y="0"/>
                    <a:pt x="11" y="0"/>
                    <a:pt x="2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54" name="Google Shape;1054;p18"/>
            <p:cNvSpPr/>
            <p:nvPr/>
          </p:nvSpPr>
          <p:spPr>
            <a:xfrm>
              <a:off x="-3735388" y="2803525"/>
              <a:ext cx="6350" cy="1587"/>
            </a:xfrm>
            <a:custGeom>
              <a:rect b="b" l="l" r="r" t="t"/>
              <a:pathLst>
                <a:path extrusionOk="0" h="1" w="4">
                  <a:moveTo>
                    <a:pt x="4" y="0"/>
                  </a:moveTo>
                  <a:lnTo>
                    <a:pt x="4" y="0"/>
                  </a:lnTo>
                  <a:cubicBezTo>
                    <a:pt x="3" y="0"/>
                    <a:pt x="2" y="1"/>
                    <a:pt x="0" y="1"/>
                  </a:cubicBezTo>
                  <a:cubicBezTo>
                    <a:pt x="2" y="1"/>
                    <a:pt x="3" y="1"/>
                    <a:pt x="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55" name="Google Shape;1055;p18"/>
            <p:cNvSpPr/>
            <p:nvPr/>
          </p:nvSpPr>
          <p:spPr>
            <a:xfrm>
              <a:off x="-3924300" y="2803525"/>
              <a:ext cx="188913" cy="3175"/>
            </a:xfrm>
            <a:custGeom>
              <a:rect b="b" l="l" r="r" t="t"/>
              <a:pathLst>
                <a:path extrusionOk="0" h="2" w="98">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sp>
        <p:nvSpPr>
          <p:cNvPr id="1056" name="Google Shape;1056;p18"/>
          <p:cNvSpPr txBox="1"/>
          <p:nvPr>
            <p:ph type="title"/>
          </p:nvPr>
        </p:nvSpPr>
        <p:spPr>
          <a:xfrm>
            <a:off x="1522413" y="1905000"/>
            <a:ext cx="9144000" cy="2667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400"/>
              <a:buFont typeface="Consolas"/>
              <a:buNone/>
              <a:defRPr b="0"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7" name="Google Shape;1057;p18"/>
          <p:cNvSpPr txBox="1"/>
          <p:nvPr>
            <p:ph idx="1" type="body"/>
          </p:nvPr>
        </p:nvSpPr>
        <p:spPr>
          <a:xfrm>
            <a:off x="1522413" y="5102525"/>
            <a:ext cx="9143999" cy="10696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lt1"/>
              </a:buClr>
              <a:buSzPts val="2400"/>
              <a:buNone/>
              <a:defRPr sz="2400">
                <a:solidFill>
                  <a:schemeClr val="lt1"/>
                </a:solidFill>
              </a:defRPr>
            </a:lvl1pPr>
            <a:lvl2pPr indent="-228600" lvl="1" marL="914400" algn="l">
              <a:lnSpc>
                <a:spcPct val="90000"/>
              </a:lnSpc>
              <a:spcBef>
                <a:spcPts val="600"/>
              </a:spcBef>
              <a:spcAft>
                <a:spcPts val="0"/>
              </a:spcAft>
              <a:buClr>
                <a:schemeClr val="lt1"/>
              </a:buClr>
              <a:buSzPts val="1800"/>
              <a:buNone/>
              <a:defRPr sz="1800">
                <a:solidFill>
                  <a:schemeClr val="lt1"/>
                </a:solidFill>
              </a:defRPr>
            </a:lvl2pPr>
            <a:lvl3pPr indent="-228600" lvl="2" marL="1371600" algn="l">
              <a:lnSpc>
                <a:spcPct val="90000"/>
              </a:lnSpc>
              <a:spcBef>
                <a:spcPts val="600"/>
              </a:spcBef>
              <a:spcAft>
                <a:spcPts val="0"/>
              </a:spcAft>
              <a:buClr>
                <a:schemeClr val="lt1"/>
              </a:buClr>
              <a:buSzPts val="1600"/>
              <a:buNone/>
              <a:defRPr sz="1600">
                <a:solidFill>
                  <a:schemeClr val="lt1"/>
                </a:solidFill>
              </a:defRPr>
            </a:lvl3pPr>
            <a:lvl4pPr indent="-228600" lvl="3" marL="1828800" algn="l">
              <a:lnSpc>
                <a:spcPct val="90000"/>
              </a:lnSpc>
              <a:spcBef>
                <a:spcPts val="600"/>
              </a:spcBef>
              <a:spcAft>
                <a:spcPts val="0"/>
              </a:spcAft>
              <a:buClr>
                <a:schemeClr val="lt1"/>
              </a:buClr>
              <a:buSzPts val="1400"/>
              <a:buNone/>
              <a:defRPr sz="1400">
                <a:solidFill>
                  <a:schemeClr val="lt1"/>
                </a:solidFill>
              </a:defRPr>
            </a:lvl4pPr>
            <a:lvl5pPr indent="-228600" lvl="4" marL="2286000" algn="l">
              <a:lnSpc>
                <a:spcPct val="90000"/>
              </a:lnSpc>
              <a:spcBef>
                <a:spcPts val="600"/>
              </a:spcBef>
              <a:spcAft>
                <a:spcPts val="0"/>
              </a:spcAft>
              <a:buClr>
                <a:schemeClr val="lt1"/>
              </a:buClr>
              <a:buSzPts val="1400"/>
              <a:buNone/>
              <a:defRPr sz="1400">
                <a:solidFill>
                  <a:schemeClr val="lt1"/>
                </a:solidFill>
              </a:defRPr>
            </a:lvl5pPr>
            <a:lvl6pPr indent="-228600" lvl="5" marL="2743200" algn="l">
              <a:lnSpc>
                <a:spcPct val="90000"/>
              </a:lnSpc>
              <a:spcBef>
                <a:spcPts val="600"/>
              </a:spcBef>
              <a:spcAft>
                <a:spcPts val="0"/>
              </a:spcAft>
              <a:buClr>
                <a:schemeClr val="lt1"/>
              </a:buClr>
              <a:buSzPts val="1400"/>
              <a:buNone/>
              <a:defRPr sz="1400">
                <a:solidFill>
                  <a:schemeClr val="lt1"/>
                </a:solidFill>
              </a:defRPr>
            </a:lvl6pPr>
            <a:lvl7pPr indent="-228600" lvl="6" marL="3200400" algn="l">
              <a:lnSpc>
                <a:spcPct val="90000"/>
              </a:lnSpc>
              <a:spcBef>
                <a:spcPts val="600"/>
              </a:spcBef>
              <a:spcAft>
                <a:spcPts val="0"/>
              </a:spcAft>
              <a:buClr>
                <a:schemeClr val="lt1"/>
              </a:buClr>
              <a:buSzPts val="1400"/>
              <a:buNone/>
              <a:defRPr sz="1400">
                <a:solidFill>
                  <a:schemeClr val="lt1"/>
                </a:solidFill>
              </a:defRPr>
            </a:lvl7pPr>
            <a:lvl8pPr indent="-228600" lvl="7" marL="3657600" algn="l">
              <a:lnSpc>
                <a:spcPct val="90000"/>
              </a:lnSpc>
              <a:spcBef>
                <a:spcPts val="600"/>
              </a:spcBef>
              <a:spcAft>
                <a:spcPts val="0"/>
              </a:spcAft>
              <a:buClr>
                <a:schemeClr val="lt1"/>
              </a:buClr>
              <a:buSzPts val="1400"/>
              <a:buNone/>
              <a:defRPr sz="1400">
                <a:solidFill>
                  <a:schemeClr val="lt1"/>
                </a:solidFill>
              </a:defRPr>
            </a:lvl8pPr>
            <a:lvl9pPr indent="-228600" lvl="8" marL="4114800" algn="l">
              <a:lnSpc>
                <a:spcPct val="90000"/>
              </a:lnSpc>
              <a:spcBef>
                <a:spcPts val="600"/>
              </a:spcBef>
              <a:spcAft>
                <a:spcPts val="0"/>
              </a:spcAft>
              <a:buClr>
                <a:schemeClr val="lt1"/>
              </a:buClr>
              <a:buSzPts val="1400"/>
              <a:buNone/>
              <a:defRPr sz="1400">
                <a:solidFill>
                  <a:schemeClr val="lt1"/>
                </a:solidFill>
              </a:defRPr>
            </a:lvl9pPr>
          </a:lstStyle>
          <a:p/>
        </p:txBody>
      </p:sp>
      <p:sp>
        <p:nvSpPr>
          <p:cNvPr id="1058" name="Google Shape;1058;p18"/>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9" name="Google Shape;1059;p18"/>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0" name="Google Shape;1060;p18"/>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61" name="Shape 1061"/>
        <p:cNvGrpSpPr/>
        <p:nvPr/>
      </p:nvGrpSpPr>
      <p:grpSpPr>
        <a:xfrm>
          <a:off x="0" y="0"/>
          <a:ext cx="0" cy="0"/>
          <a:chOff x="0" y="0"/>
          <a:chExt cx="0" cy="0"/>
        </a:xfrm>
      </p:grpSpPr>
      <p:grpSp>
        <p:nvGrpSpPr>
          <p:cNvPr id="1062" name="Google Shape;1062;p19"/>
          <p:cNvGrpSpPr/>
          <p:nvPr/>
        </p:nvGrpSpPr>
        <p:grpSpPr>
          <a:xfrm>
            <a:off x="1522413" y="1514475"/>
            <a:ext cx="10569575" cy="64008"/>
            <a:chOff x="1522413" y="1514475"/>
            <a:chExt cx="10569575" cy="64008"/>
          </a:xfrm>
        </p:grpSpPr>
        <p:sp>
          <p:nvSpPr>
            <p:cNvPr id="1063" name="Google Shape;1063;p19"/>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64" name="Google Shape;1064;p19"/>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65" name="Google Shape;1065;p19"/>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66" name="Google Shape;1066;p19"/>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67" name="Google Shape;1067;p19"/>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68" name="Google Shape;1068;p19"/>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69" name="Google Shape;1069;p19"/>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70" name="Google Shape;1070;p19"/>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71" name="Google Shape;1071;p19"/>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72" name="Google Shape;1072;p19"/>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73" name="Google Shape;1073;p19"/>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74" name="Google Shape;1074;p19"/>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75" name="Google Shape;1075;p19"/>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76" name="Google Shape;1076;p19"/>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77" name="Google Shape;1077;p19"/>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78" name="Google Shape;1078;p19"/>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79" name="Google Shape;1079;p19"/>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80" name="Google Shape;1080;p19"/>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81" name="Google Shape;1081;p19"/>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82" name="Google Shape;1082;p19"/>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83" name="Google Shape;1083;p19"/>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84" name="Google Shape;1084;p19"/>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85" name="Google Shape;1085;p19"/>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86" name="Google Shape;1086;p19"/>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87" name="Google Shape;1087;p19"/>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88" name="Google Shape;1088;p19"/>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89" name="Google Shape;1089;p19"/>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90" name="Google Shape;1090;p19"/>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91" name="Google Shape;1091;p19"/>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92" name="Google Shape;1092;p19"/>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93" name="Google Shape;1093;p19"/>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94" name="Google Shape;1094;p19"/>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95" name="Google Shape;1095;p19"/>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96" name="Google Shape;1096;p19"/>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97" name="Google Shape;1097;p19"/>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98" name="Google Shape;1098;p19"/>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099" name="Google Shape;1099;p19"/>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00" name="Google Shape;1100;p19"/>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01" name="Google Shape;1101;p19"/>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02" name="Google Shape;1102;p19"/>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03" name="Google Shape;1103;p19"/>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04" name="Google Shape;1104;p19"/>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05" name="Google Shape;1105;p19"/>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06" name="Google Shape;1106;p19"/>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07" name="Google Shape;1107;p19"/>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08" name="Google Shape;1108;p19"/>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09" name="Google Shape;1109;p19"/>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10" name="Google Shape;1110;p19"/>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11" name="Google Shape;1111;p19"/>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12" name="Google Shape;1112;p19"/>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13" name="Google Shape;1113;p19"/>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14" name="Google Shape;1114;p19"/>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15" name="Google Shape;1115;p19"/>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16" name="Google Shape;1116;p19"/>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17" name="Google Shape;1117;p19"/>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18" name="Google Shape;1118;p19"/>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19" name="Google Shape;1119;p19"/>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20" name="Google Shape;1120;p19"/>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21" name="Google Shape;1121;p19"/>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22" name="Google Shape;1122;p19"/>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23" name="Google Shape;1123;p19"/>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24" name="Google Shape;1124;p19"/>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25" name="Google Shape;1125;p19"/>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26" name="Google Shape;1126;p19"/>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27" name="Google Shape;1127;p19"/>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28" name="Google Shape;1128;p19"/>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29" name="Google Shape;1129;p19"/>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30" name="Google Shape;1130;p19"/>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31" name="Google Shape;1131;p19"/>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32" name="Google Shape;1132;p19"/>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33" name="Google Shape;1133;p19"/>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34" name="Google Shape;1134;p19"/>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35" name="Google Shape;1135;p19"/>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36" name="Google Shape;1136;p19"/>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sp>
        <p:nvSpPr>
          <p:cNvPr id="1137" name="Google Shape;1137;p19"/>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8" name="Google Shape;1138;p19"/>
          <p:cNvSpPr txBox="1"/>
          <p:nvPr>
            <p:ph idx="1" type="body"/>
          </p:nvPr>
        </p:nvSpPr>
        <p:spPr>
          <a:xfrm>
            <a:off x="1522413" y="1905000"/>
            <a:ext cx="4419599" cy="4267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Clr>
                <a:schemeClr val="lt1"/>
              </a:buClr>
              <a:buSzPts val="2400"/>
              <a:buChar char="▪"/>
              <a:defRPr sz="2400"/>
            </a:lvl1pPr>
            <a:lvl2pPr indent="-355600" lvl="1" marL="914400" algn="l">
              <a:lnSpc>
                <a:spcPct val="90000"/>
              </a:lnSpc>
              <a:spcBef>
                <a:spcPts val="600"/>
              </a:spcBef>
              <a:spcAft>
                <a:spcPts val="0"/>
              </a:spcAft>
              <a:buClr>
                <a:schemeClr val="lt1"/>
              </a:buClr>
              <a:buSzPts val="2000"/>
              <a:buChar char="–"/>
              <a:defRPr sz="2000"/>
            </a:lvl2pPr>
            <a:lvl3pPr indent="-342900" lvl="2" marL="1371600" algn="l">
              <a:lnSpc>
                <a:spcPct val="90000"/>
              </a:lnSpc>
              <a:spcBef>
                <a:spcPts val="600"/>
              </a:spcBef>
              <a:spcAft>
                <a:spcPts val="0"/>
              </a:spcAft>
              <a:buClr>
                <a:schemeClr val="lt1"/>
              </a:buClr>
              <a:buSzPts val="1800"/>
              <a:buChar char="▪"/>
              <a:defRPr sz="1800"/>
            </a:lvl3pPr>
            <a:lvl4pPr indent="-330200" lvl="3" marL="1828800" algn="l">
              <a:lnSpc>
                <a:spcPct val="90000"/>
              </a:lnSpc>
              <a:spcBef>
                <a:spcPts val="600"/>
              </a:spcBef>
              <a:spcAft>
                <a:spcPts val="0"/>
              </a:spcAft>
              <a:buClr>
                <a:schemeClr val="lt1"/>
              </a:buClr>
              <a:buSzPts val="1600"/>
              <a:buChar char="–"/>
              <a:defRPr sz="1600"/>
            </a:lvl4pPr>
            <a:lvl5pPr indent="-330200" lvl="4" marL="2286000" algn="l">
              <a:lnSpc>
                <a:spcPct val="90000"/>
              </a:lnSpc>
              <a:spcBef>
                <a:spcPts val="600"/>
              </a:spcBef>
              <a:spcAft>
                <a:spcPts val="0"/>
              </a:spcAft>
              <a:buClr>
                <a:schemeClr val="lt1"/>
              </a:buClr>
              <a:buSzPts val="1600"/>
              <a:buChar char="▪"/>
              <a:defRPr sz="1600"/>
            </a:lvl5pPr>
            <a:lvl6pPr indent="-330200" lvl="5" marL="2743200" algn="l">
              <a:lnSpc>
                <a:spcPct val="90000"/>
              </a:lnSpc>
              <a:spcBef>
                <a:spcPts val="600"/>
              </a:spcBef>
              <a:spcAft>
                <a:spcPts val="0"/>
              </a:spcAft>
              <a:buClr>
                <a:schemeClr val="lt1"/>
              </a:buClr>
              <a:buSzPts val="1600"/>
              <a:buChar char="–"/>
              <a:defRPr sz="1600"/>
            </a:lvl6pPr>
            <a:lvl7pPr indent="-330200" lvl="6" marL="3200400" algn="l">
              <a:lnSpc>
                <a:spcPct val="90000"/>
              </a:lnSpc>
              <a:spcBef>
                <a:spcPts val="600"/>
              </a:spcBef>
              <a:spcAft>
                <a:spcPts val="0"/>
              </a:spcAft>
              <a:buClr>
                <a:schemeClr val="lt1"/>
              </a:buClr>
              <a:buSzPts val="1600"/>
              <a:buChar char="▪"/>
              <a:defRPr sz="1600"/>
            </a:lvl7pPr>
            <a:lvl8pPr indent="-330200" lvl="7" marL="3657600" algn="l">
              <a:lnSpc>
                <a:spcPct val="90000"/>
              </a:lnSpc>
              <a:spcBef>
                <a:spcPts val="600"/>
              </a:spcBef>
              <a:spcAft>
                <a:spcPts val="0"/>
              </a:spcAft>
              <a:buClr>
                <a:schemeClr val="lt1"/>
              </a:buClr>
              <a:buSzPts val="1600"/>
              <a:buChar char="–"/>
              <a:defRPr sz="1600"/>
            </a:lvl8pPr>
            <a:lvl9pPr indent="-330200" lvl="8" marL="4114800" algn="l">
              <a:lnSpc>
                <a:spcPct val="90000"/>
              </a:lnSpc>
              <a:spcBef>
                <a:spcPts val="600"/>
              </a:spcBef>
              <a:spcAft>
                <a:spcPts val="0"/>
              </a:spcAft>
              <a:buClr>
                <a:schemeClr val="lt1"/>
              </a:buClr>
              <a:buSzPts val="1600"/>
              <a:buChar char="▪"/>
              <a:defRPr sz="1600"/>
            </a:lvl9pPr>
          </a:lstStyle>
          <a:p/>
        </p:txBody>
      </p:sp>
      <p:sp>
        <p:nvSpPr>
          <p:cNvPr id="1139" name="Google Shape;1139;p19"/>
          <p:cNvSpPr txBox="1"/>
          <p:nvPr>
            <p:ph idx="2" type="body"/>
          </p:nvPr>
        </p:nvSpPr>
        <p:spPr>
          <a:xfrm>
            <a:off x="6246815" y="1905000"/>
            <a:ext cx="4419598" cy="4267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Clr>
                <a:schemeClr val="lt1"/>
              </a:buClr>
              <a:buSzPts val="2400"/>
              <a:buChar char="▪"/>
              <a:defRPr sz="2400"/>
            </a:lvl1pPr>
            <a:lvl2pPr indent="-355600" lvl="1" marL="914400" algn="l">
              <a:lnSpc>
                <a:spcPct val="90000"/>
              </a:lnSpc>
              <a:spcBef>
                <a:spcPts val="600"/>
              </a:spcBef>
              <a:spcAft>
                <a:spcPts val="0"/>
              </a:spcAft>
              <a:buClr>
                <a:schemeClr val="lt1"/>
              </a:buClr>
              <a:buSzPts val="2000"/>
              <a:buChar char="–"/>
              <a:defRPr sz="2000"/>
            </a:lvl2pPr>
            <a:lvl3pPr indent="-342900" lvl="2" marL="1371600" algn="l">
              <a:lnSpc>
                <a:spcPct val="90000"/>
              </a:lnSpc>
              <a:spcBef>
                <a:spcPts val="600"/>
              </a:spcBef>
              <a:spcAft>
                <a:spcPts val="0"/>
              </a:spcAft>
              <a:buClr>
                <a:schemeClr val="lt1"/>
              </a:buClr>
              <a:buSzPts val="1800"/>
              <a:buChar char="▪"/>
              <a:defRPr sz="1800"/>
            </a:lvl3pPr>
            <a:lvl4pPr indent="-330200" lvl="3" marL="1828800" algn="l">
              <a:lnSpc>
                <a:spcPct val="90000"/>
              </a:lnSpc>
              <a:spcBef>
                <a:spcPts val="600"/>
              </a:spcBef>
              <a:spcAft>
                <a:spcPts val="0"/>
              </a:spcAft>
              <a:buClr>
                <a:schemeClr val="lt1"/>
              </a:buClr>
              <a:buSzPts val="1600"/>
              <a:buChar char="–"/>
              <a:defRPr sz="1600"/>
            </a:lvl4pPr>
            <a:lvl5pPr indent="-330200" lvl="4" marL="2286000" algn="l">
              <a:lnSpc>
                <a:spcPct val="90000"/>
              </a:lnSpc>
              <a:spcBef>
                <a:spcPts val="600"/>
              </a:spcBef>
              <a:spcAft>
                <a:spcPts val="0"/>
              </a:spcAft>
              <a:buClr>
                <a:schemeClr val="lt1"/>
              </a:buClr>
              <a:buSzPts val="1600"/>
              <a:buChar char="▪"/>
              <a:defRPr sz="1600"/>
            </a:lvl5pPr>
            <a:lvl6pPr indent="-330200" lvl="5" marL="2743200" algn="l">
              <a:lnSpc>
                <a:spcPct val="90000"/>
              </a:lnSpc>
              <a:spcBef>
                <a:spcPts val="600"/>
              </a:spcBef>
              <a:spcAft>
                <a:spcPts val="0"/>
              </a:spcAft>
              <a:buClr>
                <a:schemeClr val="lt1"/>
              </a:buClr>
              <a:buSzPts val="1600"/>
              <a:buChar char="–"/>
              <a:defRPr sz="1600"/>
            </a:lvl6pPr>
            <a:lvl7pPr indent="-330200" lvl="6" marL="3200400" algn="l">
              <a:lnSpc>
                <a:spcPct val="90000"/>
              </a:lnSpc>
              <a:spcBef>
                <a:spcPts val="600"/>
              </a:spcBef>
              <a:spcAft>
                <a:spcPts val="0"/>
              </a:spcAft>
              <a:buClr>
                <a:schemeClr val="lt1"/>
              </a:buClr>
              <a:buSzPts val="1600"/>
              <a:buChar char="▪"/>
              <a:defRPr sz="1600"/>
            </a:lvl7pPr>
            <a:lvl8pPr indent="-330200" lvl="7" marL="3657600" algn="l">
              <a:lnSpc>
                <a:spcPct val="90000"/>
              </a:lnSpc>
              <a:spcBef>
                <a:spcPts val="600"/>
              </a:spcBef>
              <a:spcAft>
                <a:spcPts val="0"/>
              </a:spcAft>
              <a:buClr>
                <a:schemeClr val="lt1"/>
              </a:buClr>
              <a:buSzPts val="1600"/>
              <a:buChar char="–"/>
              <a:defRPr sz="1600"/>
            </a:lvl8pPr>
            <a:lvl9pPr indent="-330200" lvl="8" marL="4114800" algn="l">
              <a:lnSpc>
                <a:spcPct val="90000"/>
              </a:lnSpc>
              <a:spcBef>
                <a:spcPts val="600"/>
              </a:spcBef>
              <a:spcAft>
                <a:spcPts val="0"/>
              </a:spcAft>
              <a:buClr>
                <a:schemeClr val="lt1"/>
              </a:buClr>
              <a:buSzPts val="1600"/>
              <a:buChar char="▪"/>
              <a:defRPr sz="1600"/>
            </a:lvl9pPr>
          </a:lstStyle>
          <a:p/>
        </p:txBody>
      </p:sp>
      <p:sp>
        <p:nvSpPr>
          <p:cNvPr id="1140" name="Google Shape;1140;p19"/>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1" name="Google Shape;1141;p19"/>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2" name="Google Shape;1142;p19"/>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3" name="Shape 1143"/>
        <p:cNvGrpSpPr/>
        <p:nvPr/>
      </p:nvGrpSpPr>
      <p:grpSpPr>
        <a:xfrm>
          <a:off x="0" y="0"/>
          <a:ext cx="0" cy="0"/>
          <a:chOff x="0" y="0"/>
          <a:chExt cx="0" cy="0"/>
        </a:xfrm>
      </p:grpSpPr>
      <p:grpSp>
        <p:nvGrpSpPr>
          <p:cNvPr id="1144" name="Google Shape;1144;p20"/>
          <p:cNvGrpSpPr/>
          <p:nvPr/>
        </p:nvGrpSpPr>
        <p:grpSpPr>
          <a:xfrm>
            <a:off x="1522413" y="1514475"/>
            <a:ext cx="10569575" cy="64008"/>
            <a:chOff x="1522413" y="1514475"/>
            <a:chExt cx="10569575" cy="64008"/>
          </a:xfrm>
        </p:grpSpPr>
        <p:sp>
          <p:nvSpPr>
            <p:cNvPr id="1145" name="Google Shape;1145;p20"/>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46" name="Google Shape;1146;p20"/>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47" name="Google Shape;1147;p20"/>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48" name="Google Shape;1148;p20"/>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49" name="Google Shape;1149;p20"/>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50" name="Google Shape;1150;p20"/>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51" name="Google Shape;1151;p20"/>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52" name="Google Shape;1152;p20"/>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53" name="Google Shape;1153;p20"/>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54" name="Google Shape;1154;p20"/>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55" name="Google Shape;1155;p20"/>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56" name="Google Shape;1156;p20"/>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57" name="Google Shape;1157;p20"/>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58" name="Google Shape;1158;p20"/>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59" name="Google Shape;1159;p20"/>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60" name="Google Shape;1160;p20"/>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61" name="Google Shape;1161;p20"/>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62" name="Google Shape;1162;p20"/>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63" name="Google Shape;1163;p20"/>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64" name="Google Shape;1164;p20"/>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65" name="Google Shape;1165;p20"/>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66" name="Google Shape;1166;p20"/>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67" name="Google Shape;1167;p20"/>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68" name="Google Shape;1168;p20"/>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69" name="Google Shape;1169;p20"/>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70" name="Google Shape;1170;p20"/>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71" name="Google Shape;1171;p20"/>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72" name="Google Shape;1172;p20"/>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73" name="Google Shape;1173;p20"/>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74" name="Google Shape;1174;p20"/>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75" name="Google Shape;1175;p20"/>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76" name="Google Shape;1176;p20"/>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77" name="Google Shape;1177;p20"/>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78" name="Google Shape;1178;p20"/>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79" name="Google Shape;1179;p20"/>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80" name="Google Shape;1180;p20"/>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81" name="Google Shape;1181;p20"/>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82" name="Google Shape;1182;p20"/>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83" name="Google Shape;1183;p20"/>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84" name="Google Shape;1184;p20"/>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85" name="Google Shape;1185;p20"/>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86" name="Google Shape;1186;p20"/>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87" name="Google Shape;1187;p20"/>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88" name="Google Shape;1188;p20"/>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89" name="Google Shape;1189;p20"/>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90" name="Google Shape;1190;p20"/>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91" name="Google Shape;1191;p20"/>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92" name="Google Shape;1192;p20"/>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93" name="Google Shape;1193;p20"/>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94" name="Google Shape;1194;p20"/>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95" name="Google Shape;1195;p20"/>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96" name="Google Shape;1196;p20"/>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97" name="Google Shape;1197;p20"/>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98" name="Google Shape;1198;p20"/>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99" name="Google Shape;1199;p20"/>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00" name="Google Shape;1200;p20"/>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01" name="Google Shape;1201;p20"/>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02" name="Google Shape;1202;p20"/>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03" name="Google Shape;1203;p20"/>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04" name="Google Shape;1204;p20"/>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05" name="Google Shape;1205;p20"/>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06" name="Google Shape;1206;p20"/>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07" name="Google Shape;1207;p20"/>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08" name="Google Shape;1208;p20"/>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09" name="Google Shape;1209;p20"/>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10" name="Google Shape;1210;p20"/>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11" name="Google Shape;1211;p20"/>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12" name="Google Shape;1212;p20"/>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13" name="Google Shape;1213;p20"/>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14" name="Google Shape;1214;p20"/>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15" name="Google Shape;1215;p20"/>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16" name="Google Shape;1216;p20"/>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17" name="Google Shape;1217;p20"/>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218" name="Google Shape;1218;p20"/>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sp>
        <p:nvSpPr>
          <p:cNvPr id="1219" name="Google Shape;1219;p20"/>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0" name="Google Shape;1220;p20"/>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1" name="Google Shape;1221;p20"/>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2" name="Google Shape;1222;p20"/>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Consolas"/>
              <a:buNone/>
              <a:defRPr b="0" i="0" sz="3200" u="none" cap="none" strike="noStrike">
                <a:solidFill>
                  <a:schemeClr val="lt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1522414" y="1905000"/>
            <a:ext cx="9144000" cy="42672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rbel"/>
                <a:ea typeface="Corbel"/>
                <a:cs typeface="Corbel"/>
                <a:sym typeface="Corbel"/>
              </a:defRPr>
            </a:lvl1pPr>
            <a:lvl2pPr indent="-355600" lvl="1" marL="914400" marR="0" rtl="0" algn="l">
              <a:lnSpc>
                <a:spcPct val="90000"/>
              </a:lnSpc>
              <a:spcBef>
                <a:spcPts val="600"/>
              </a:spcBef>
              <a:spcAft>
                <a:spcPts val="0"/>
              </a:spcAft>
              <a:buClr>
                <a:schemeClr val="lt1"/>
              </a:buClr>
              <a:buSzPts val="2000"/>
              <a:buFont typeface="Consolas"/>
              <a:buChar char="–"/>
              <a:defRPr b="0" i="0" sz="2000" u="none" cap="none" strike="noStrike">
                <a:solidFill>
                  <a:schemeClr val="lt1"/>
                </a:solidFill>
                <a:latin typeface="Corbel"/>
                <a:ea typeface="Corbel"/>
                <a:cs typeface="Corbel"/>
                <a:sym typeface="Corbel"/>
              </a:defRPr>
            </a:lvl2pPr>
            <a:lvl3pPr indent="-342900" lvl="2" marL="1371600" marR="0" rtl="0" algn="l">
              <a:lnSpc>
                <a:spcPct val="90000"/>
              </a:lnSpc>
              <a:spcBef>
                <a:spcPts val="6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3pPr>
            <a:lvl4pPr indent="-330200" lvl="3" marL="1828800" marR="0" rtl="0" algn="l">
              <a:lnSpc>
                <a:spcPct val="90000"/>
              </a:lnSpc>
              <a:spcBef>
                <a:spcPts val="600"/>
              </a:spcBef>
              <a:spcAft>
                <a:spcPts val="0"/>
              </a:spcAft>
              <a:buClr>
                <a:schemeClr val="lt1"/>
              </a:buClr>
              <a:buSzPts val="1600"/>
              <a:buFont typeface="Consolas"/>
              <a:buChar char="–"/>
              <a:defRPr b="0" i="0" sz="1600" u="none" cap="none" strike="noStrike">
                <a:solidFill>
                  <a:schemeClr val="lt1"/>
                </a:solidFill>
                <a:latin typeface="Corbel"/>
                <a:ea typeface="Corbel"/>
                <a:cs typeface="Corbel"/>
                <a:sym typeface="Corbel"/>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rbel"/>
                <a:ea typeface="Corbel"/>
                <a:cs typeface="Corbel"/>
                <a:sym typeface="Corbel"/>
              </a:defRPr>
            </a:lvl5pPr>
            <a:lvl6pPr indent="-330200" lvl="5" marL="2743200" marR="0" rtl="0" algn="l">
              <a:lnSpc>
                <a:spcPct val="90000"/>
              </a:lnSpc>
              <a:spcBef>
                <a:spcPts val="600"/>
              </a:spcBef>
              <a:spcAft>
                <a:spcPts val="0"/>
              </a:spcAft>
              <a:buClr>
                <a:schemeClr val="lt1"/>
              </a:buClr>
              <a:buSzPts val="1600"/>
              <a:buFont typeface="Consolas"/>
              <a:buChar char="–"/>
              <a:defRPr b="0" i="0" sz="1600" u="none" cap="none" strike="noStrike">
                <a:solidFill>
                  <a:schemeClr val="lt1"/>
                </a:solidFill>
                <a:latin typeface="Corbel"/>
                <a:ea typeface="Corbel"/>
                <a:cs typeface="Corbel"/>
                <a:sym typeface="Corbel"/>
              </a:defRPr>
            </a:lvl6pPr>
            <a:lvl7pPr indent="-330200" lvl="6" marL="32004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lnSpc>
                <a:spcPct val="90000"/>
              </a:lnSpc>
              <a:spcBef>
                <a:spcPts val="600"/>
              </a:spcBef>
              <a:spcAft>
                <a:spcPts val="0"/>
              </a:spcAft>
              <a:buClr>
                <a:schemeClr val="lt1"/>
              </a:buClr>
              <a:buSzPts val="1600"/>
              <a:buFont typeface="Consolas"/>
              <a:buChar char="–"/>
              <a:defRPr b="0" i="0" sz="1600" u="none" cap="none" strike="noStrike">
                <a:solidFill>
                  <a:schemeClr val="lt1"/>
                </a:solidFill>
                <a:latin typeface="Corbel"/>
                <a:ea typeface="Corbel"/>
                <a:cs typeface="Corbel"/>
                <a:sym typeface="Corbel"/>
              </a:defRPr>
            </a:lvl8pPr>
            <a:lvl9pPr indent="-330200" lvl="8" marL="41148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12" name="Google Shape;12;p11"/>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3" name="Google Shape;13;p11"/>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4" name="Google Shape;14;p11"/>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Corbel"/>
                <a:ea typeface="Corbel"/>
                <a:cs typeface="Corbel"/>
                <a:sym typeface="Corbel"/>
              </a:defRPr>
            </a:lvl1pPr>
            <a:lvl2pPr indent="0" lvl="1" marL="0" marR="0" rtl="0" algn="r">
              <a:spcBef>
                <a:spcPts val="0"/>
              </a:spcBef>
              <a:buNone/>
              <a:defRPr b="0" i="0" sz="1000" u="none" cap="none" strike="noStrike">
                <a:solidFill>
                  <a:schemeClr val="lt1"/>
                </a:solidFill>
                <a:latin typeface="Corbel"/>
                <a:ea typeface="Corbel"/>
                <a:cs typeface="Corbel"/>
                <a:sym typeface="Corbel"/>
              </a:defRPr>
            </a:lvl2pPr>
            <a:lvl3pPr indent="0" lvl="2" marL="0" marR="0" rtl="0" algn="r">
              <a:spcBef>
                <a:spcPts val="0"/>
              </a:spcBef>
              <a:buNone/>
              <a:defRPr b="0" i="0" sz="1000" u="none" cap="none" strike="noStrike">
                <a:solidFill>
                  <a:schemeClr val="lt1"/>
                </a:solidFill>
                <a:latin typeface="Corbel"/>
                <a:ea typeface="Corbel"/>
                <a:cs typeface="Corbel"/>
                <a:sym typeface="Corbel"/>
              </a:defRPr>
            </a:lvl3pPr>
            <a:lvl4pPr indent="0" lvl="3" marL="0" marR="0" rtl="0" algn="r">
              <a:spcBef>
                <a:spcPts val="0"/>
              </a:spcBef>
              <a:buNone/>
              <a:defRPr b="0" i="0" sz="1000" u="none" cap="none" strike="noStrike">
                <a:solidFill>
                  <a:schemeClr val="lt1"/>
                </a:solidFill>
                <a:latin typeface="Corbel"/>
                <a:ea typeface="Corbel"/>
                <a:cs typeface="Corbel"/>
                <a:sym typeface="Corbel"/>
              </a:defRPr>
            </a:lvl4pPr>
            <a:lvl5pPr indent="0" lvl="4" marL="0" marR="0" rtl="0" algn="r">
              <a:spcBef>
                <a:spcPts val="0"/>
              </a:spcBef>
              <a:buNone/>
              <a:defRPr b="0" i="0" sz="1000" u="none" cap="none" strike="noStrike">
                <a:solidFill>
                  <a:schemeClr val="lt1"/>
                </a:solidFill>
                <a:latin typeface="Corbel"/>
                <a:ea typeface="Corbel"/>
                <a:cs typeface="Corbel"/>
                <a:sym typeface="Corbel"/>
              </a:defRPr>
            </a:lvl5pPr>
            <a:lvl6pPr indent="0" lvl="5" marL="0" marR="0" rtl="0" algn="r">
              <a:spcBef>
                <a:spcPts val="0"/>
              </a:spcBef>
              <a:buNone/>
              <a:defRPr b="0" i="0" sz="1000" u="none" cap="none" strike="noStrike">
                <a:solidFill>
                  <a:schemeClr val="lt1"/>
                </a:solidFill>
                <a:latin typeface="Corbel"/>
                <a:ea typeface="Corbel"/>
                <a:cs typeface="Corbel"/>
                <a:sym typeface="Corbel"/>
              </a:defRPr>
            </a:lvl6pPr>
            <a:lvl7pPr indent="0" lvl="6" marL="0" marR="0" rtl="0" algn="r">
              <a:spcBef>
                <a:spcPts val="0"/>
              </a:spcBef>
              <a:buNone/>
              <a:defRPr b="0" i="0" sz="1000" u="none" cap="none" strike="noStrike">
                <a:solidFill>
                  <a:schemeClr val="lt1"/>
                </a:solidFill>
                <a:latin typeface="Corbel"/>
                <a:ea typeface="Corbel"/>
                <a:cs typeface="Corbel"/>
                <a:sym typeface="Corbel"/>
              </a:defRPr>
            </a:lvl7pPr>
            <a:lvl8pPr indent="0" lvl="7" marL="0" marR="0" rtl="0" algn="r">
              <a:spcBef>
                <a:spcPts val="0"/>
              </a:spcBef>
              <a:buNone/>
              <a:defRPr b="0" i="0" sz="1000" u="none" cap="none" strike="noStrike">
                <a:solidFill>
                  <a:schemeClr val="lt1"/>
                </a:solidFill>
                <a:latin typeface="Corbel"/>
                <a:ea typeface="Corbel"/>
                <a:cs typeface="Corbel"/>
                <a:sym typeface="Corbel"/>
              </a:defRPr>
            </a:lvl8pPr>
            <a:lvl9pPr indent="0" lvl="8" marL="0" marR="0" rtl="0" algn="r">
              <a:spcBef>
                <a:spcPts val="0"/>
              </a:spcBef>
              <a:buNone/>
              <a:defRPr b="0" i="0" sz="10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0"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jpg"/><Relationship Id="rId9" Type="http://schemas.openxmlformats.org/officeDocument/2006/relationships/image" Target="../media/image34.jpg"/><Relationship Id="rId5" Type="http://schemas.openxmlformats.org/officeDocument/2006/relationships/image" Target="../media/image3.jpg"/><Relationship Id="rId6" Type="http://schemas.openxmlformats.org/officeDocument/2006/relationships/image" Target="../media/image5.jpg"/><Relationship Id="rId7" Type="http://schemas.openxmlformats.org/officeDocument/2006/relationships/image" Target="../media/image33.jp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youtube.com/watch?v=_LFInCJkCfE" TargetMode="External"/><Relationship Id="rId4" Type="http://schemas.openxmlformats.org/officeDocument/2006/relationships/image" Target="../media/image12.jp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youtube.com/watch?v=rCiITeIcVPw" TargetMode="External"/><Relationship Id="rId4" Type="http://schemas.openxmlformats.org/officeDocument/2006/relationships/image" Target="../media/image14.jp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www.youtube.com/watch?v=8ZbmBNtW7PA" TargetMode="External"/><Relationship Id="rId4" Type="http://schemas.openxmlformats.org/officeDocument/2006/relationships/image" Target="../media/image16.jp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www.youtube.com/watch?v=LRESLtgBjlM" TargetMode="External"/><Relationship Id="rId4" Type="http://schemas.openxmlformats.org/officeDocument/2006/relationships/image" Target="../media/image17.jp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www.youtube.com/watch?v=siDVtYyRG_M" TargetMode="External"/><Relationship Id="rId4" Type="http://schemas.openxmlformats.org/officeDocument/2006/relationships/image" Target="../media/image21.jp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www.youtube.com/watch?v=GX49gLs6piU" TargetMode="External"/><Relationship Id="rId4" Type="http://schemas.openxmlformats.org/officeDocument/2006/relationships/image" Target="../media/image20.jpg"/><Relationship Id="rId5"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www.youtube.com/watch?v=v77BEawqIWE" TargetMode="External"/><Relationship Id="rId4" Type="http://schemas.openxmlformats.org/officeDocument/2006/relationships/image" Target="../media/image22.jpg"/><Relationship Id="rId5"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youtube.com/watch?v=tSJjxbdXxsE" TargetMode="External"/><Relationship Id="rId4" Type="http://schemas.openxmlformats.org/officeDocument/2006/relationships/image" Target="../media/image23.jpg"/><Relationship Id="rId5"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www.youtube.com/watch?v=30IxcOsUXGM" TargetMode="External"/><Relationship Id="rId4" Type="http://schemas.openxmlformats.org/officeDocument/2006/relationships/image" Target="../media/image27.jpg"/><Relationship Id="rId5"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www.youtube.com/watch?v=JTB9Y9rTuv0" TargetMode="External"/><Relationship Id="rId4" Type="http://schemas.openxmlformats.org/officeDocument/2006/relationships/image" Target="../media/image24.jpg"/><Relationship Id="rId5" Type="http://schemas.openxmlformats.org/officeDocument/2006/relationships/hyperlink" Target="http://www.youtube.com/watch?v=ov9ajp_FDIk" TargetMode="External"/><Relationship Id="rId6" Type="http://schemas.openxmlformats.org/officeDocument/2006/relationships/image" Target="../media/image32.jpg"/><Relationship Id="rId7" Type="http://schemas.openxmlformats.org/officeDocument/2006/relationships/image" Target="../media/image28.png"/><Relationship Id="rId8" Type="http://schemas.openxmlformats.org/officeDocument/2006/relationships/image" Target="../media/image29.png"/></Relationships>
</file>

<file path=ppt/slides/_rels/slide21.xml.rels><?xml version="1.0" encoding="UTF-8" standalone="yes"?><Relationships xmlns="http://schemas.openxmlformats.org/package/2006/relationships"><Relationship Id="rId11" Type="http://schemas.openxmlformats.org/officeDocument/2006/relationships/hyperlink" Target="https://www.youtube.com/watch?v=wMxxiKYsAx0" TargetMode="External"/><Relationship Id="rId10" Type="http://schemas.openxmlformats.org/officeDocument/2006/relationships/hyperlink" Target="https://www.youtube.com/@volleyballworld" TargetMode="External"/><Relationship Id="rId13" Type="http://schemas.openxmlformats.org/officeDocument/2006/relationships/hyperlink" Target="https://www.youtube.com/watch?v=qFhkGGNQL_o" TargetMode="External"/><Relationship Id="rId12" Type="http://schemas.openxmlformats.org/officeDocument/2006/relationships/hyperlink" Target="https://www.youtube.com/watch?v=-miFqSg3vfE" TargetMode="External"/><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www.youtube.com/@ElevateYourselfOfficial" TargetMode="External"/><Relationship Id="rId4" Type="http://schemas.openxmlformats.org/officeDocument/2006/relationships/hyperlink" Target="https://www.youtube.com/@ElevateYourselfOfficial" TargetMode="External"/><Relationship Id="rId9" Type="http://schemas.openxmlformats.org/officeDocument/2006/relationships/hyperlink" Target="https://www.youtube.com/@NCAAChampionships" TargetMode="External"/><Relationship Id="rId15" Type="http://schemas.openxmlformats.org/officeDocument/2006/relationships/hyperlink" Target="https://www.youtube.com/watch?v=b48Y9BhVsSs" TargetMode="External"/><Relationship Id="rId14" Type="http://schemas.openxmlformats.org/officeDocument/2006/relationships/hyperlink" Target="https://www.youtube.com/watch?v=Prfbkz73d3Q" TargetMode="External"/><Relationship Id="rId17" Type="http://schemas.openxmlformats.org/officeDocument/2006/relationships/hyperlink" Target="https://www.youtube.com/watch?v=pi7Lf6uO7dE" TargetMode="External"/><Relationship Id="rId16" Type="http://schemas.openxmlformats.org/officeDocument/2006/relationships/hyperlink" Target="https://www.youtube.com/watch?v=FSwZ1g76_FE" TargetMode="External"/><Relationship Id="rId5" Type="http://schemas.openxmlformats.org/officeDocument/2006/relationships/hyperlink" Target="https://www.youtube.com/@AoCVB" TargetMode="External"/><Relationship Id="rId19" Type="http://schemas.openxmlformats.org/officeDocument/2006/relationships/hyperlink" Target="https://www.youtube.com/watch?v=IcaKTQu-bbs" TargetMode="External"/><Relationship Id="rId6" Type="http://schemas.openxmlformats.org/officeDocument/2006/relationships/hyperlink" Target="https://www.youtube.com/@frontrangevolleyballclub7138/videos" TargetMode="External"/><Relationship Id="rId18" Type="http://schemas.openxmlformats.org/officeDocument/2006/relationships/hyperlink" Target="https://www.youtube.com/watch?v=LkpmYtogPdw" TargetMode="External"/><Relationship Id="rId7" Type="http://schemas.openxmlformats.org/officeDocument/2006/relationships/hyperlink" Target="https://www.youtube.com/@GoldMedalSquared" TargetMode="External"/><Relationship Id="rId8" Type="http://schemas.openxmlformats.org/officeDocument/2006/relationships/hyperlink" Target="https://www.youtube.com/@TheRealAAUVide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youtube.com/watch?v=OWCkPbzq81g"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youtube.com/watch?v=33sWyhjhacM"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youtube.com/watch?v=FfS8WTeOeDA"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www.youtube.com/watch?v=T3j2iroL03o" TargetMode="Externa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www.youtube.com/watch?v=teOHiYK7dQk" TargetMode="External"/><Relationship Id="rId4" Type="http://schemas.openxmlformats.org/officeDocument/2006/relationships/image" Target="../media/image11.jp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hyperlink" Target="http://www.youtube.com/watch?v=CI1_q1ppv0U" TargetMode="External"/><Relationship Id="rId5"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1"/>
          <p:cNvSpPr txBox="1"/>
          <p:nvPr>
            <p:ph type="ctrTitle"/>
          </p:nvPr>
        </p:nvSpPr>
        <p:spPr>
          <a:xfrm>
            <a:off x="126925" y="204925"/>
            <a:ext cx="6440700" cy="4150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Consolas"/>
              <a:buNone/>
            </a:pPr>
            <a:r>
              <a:rPr b="1" i="1" lang="en-US" sz="6400" u="sng"/>
              <a:t>Volleyball</a:t>
            </a:r>
            <a:r>
              <a:rPr lang="en-US"/>
              <a:t>:</a:t>
            </a:r>
            <a:endParaRPr/>
          </a:p>
          <a:p>
            <a:pPr indent="0" lvl="0" marL="0" rtl="0" algn="l">
              <a:lnSpc>
                <a:spcPct val="90000"/>
              </a:lnSpc>
              <a:spcBef>
                <a:spcPts val="0"/>
              </a:spcBef>
              <a:spcAft>
                <a:spcPts val="0"/>
              </a:spcAft>
              <a:buClr>
                <a:schemeClr val="lt1"/>
              </a:buClr>
              <a:buSzPts val="5400"/>
              <a:buFont typeface="Consolas"/>
              <a:buNone/>
            </a:pPr>
            <a:r>
              <a:rPr lang="en-US"/>
              <a:t>Basic Rules, Positions/Roles, </a:t>
            </a:r>
            <a:endParaRPr/>
          </a:p>
          <a:p>
            <a:pPr indent="0" lvl="0" marL="0" rtl="0" algn="l">
              <a:lnSpc>
                <a:spcPct val="90000"/>
              </a:lnSpc>
              <a:spcBef>
                <a:spcPts val="0"/>
              </a:spcBef>
              <a:spcAft>
                <a:spcPts val="0"/>
              </a:spcAft>
              <a:buClr>
                <a:schemeClr val="lt1"/>
              </a:buClr>
              <a:buSzPts val="5400"/>
              <a:buFont typeface="Consolas"/>
              <a:buNone/>
            </a:pPr>
            <a:r>
              <a:rPr lang="en-US"/>
              <a:t>Skills,&amp;</a:t>
            </a:r>
            <a:endParaRPr/>
          </a:p>
          <a:p>
            <a:pPr indent="0" lvl="0" marL="0" rtl="0" algn="l">
              <a:lnSpc>
                <a:spcPct val="90000"/>
              </a:lnSpc>
              <a:spcBef>
                <a:spcPts val="0"/>
              </a:spcBef>
              <a:spcAft>
                <a:spcPts val="0"/>
              </a:spcAft>
              <a:buClr>
                <a:schemeClr val="lt1"/>
              </a:buClr>
              <a:buSzPts val="5400"/>
              <a:buFont typeface="Consolas"/>
              <a:buNone/>
            </a:pPr>
            <a:r>
              <a:rPr lang="en-US"/>
              <a:t>Resources</a:t>
            </a:r>
            <a:endParaRPr/>
          </a:p>
        </p:txBody>
      </p:sp>
      <p:sp>
        <p:nvSpPr>
          <p:cNvPr id="1390" name="Google Shape;1390;p1"/>
          <p:cNvSpPr txBox="1"/>
          <p:nvPr>
            <p:ph idx="1" type="subTitle"/>
          </p:nvPr>
        </p:nvSpPr>
        <p:spPr>
          <a:xfrm>
            <a:off x="126925" y="5105400"/>
            <a:ext cx="4572000" cy="1523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2400"/>
              <a:buNone/>
            </a:pPr>
            <a:r>
              <a:rPr lang="en-US"/>
              <a:t>Ben Steele Middle School</a:t>
            </a:r>
            <a:endParaRPr/>
          </a:p>
          <a:p>
            <a:pPr indent="0" lvl="0" marL="0" rtl="0" algn="l">
              <a:lnSpc>
                <a:spcPct val="90000"/>
              </a:lnSpc>
              <a:spcBef>
                <a:spcPts val="0"/>
              </a:spcBef>
              <a:spcAft>
                <a:spcPts val="0"/>
              </a:spcAft>
              <a:buClr>
                <a:schemeClr val="lt1"/>
              </a:buClr>
              <a:buSzPts val="2400"/>
              <a:buNone/>
            </a:pPr>
            <a:r>
              <a:rPr lang="en-US"/>
              <a:t>Volleyball</a:t>
            </a:r>
            <a:endParaRPr/>
          </a:p>
          <a:p>
            <a:pPr indent="0" lvl="0" marL="0" rtl="0" algn="l">
              <a:lnSpc>
                <a:spcPct val="90000"/>
              </a:lnSpc>
              <a:spcBef>
                <a:spcPts val="0"/>
              </a:spcBef>
              <a:spcAft>
                <a:spcPts val="0"/>
              </a:spcAft>
              <a:buClr>
                <a:schemeClr val="lt1"/>
              </a:buClr>
              <a:buSzPts val="2400"/>
              <a:buNone/>
            </a:pPr>
            <a:r>
              <a:rPr lang="en-US"/>
              <a:t>2022-2023</a:t>
            </a:r>
            <a:endParaRPr/>
          </a:p>
          <a:p>
            <a:pPr indent="0" lvl="0" marL="0" rtl="0" algn="l">
              <a:lnSpc>
                <a:spcPct val="90000"/>
              </a:lnSpc>
              <a:spcBef>
                <a:spcPts val="0"/>
              </a:spcBef>
              <a:spcAft>
                <a:spcPts val="0"/>
              </a:spcAft>
              <a:buClr>
                <a:schemeClr val="lt1"/>
              </a:buClr>
              <a:buSzPts val="2400"/>
              <a:buNone/>
            </a:pPr>
            <a:r>
              <a:t/>
            </a:r>
            <a:endParaRPr/>
          </a:p>
          <a:p>
            <a:pPr indent="0" lvl="0" marL="0" rtl="0" algn="l">
              <a:lnSpc>
                <a:spcPct val="90000"/>
              </a:lnSpc>
              <a:spcBef>
                <a:spcPts val="0"/>
              </a:spcBef>
              <a:spcAft>
                <a:spcPts val="0"/>
              </a:spcAft>
              <a:buClr>
                <a:schemeClr val="lt1"/>
              </a:buClr>
              <a:buSzPts val="2400"/>
              <a:buNone/>
            </a:pPr>
            <a:r>
              <a:rPr lang="en-US" sz="1500"/>
              <a:t>Coach Anica Knispel</a:t>
            </a:r>
            <a:endParaRPr sz="1500"/>
          </a:p>
        </p:txBody>
      </p:sp>
      <p:pic>
        <p:nvPicPr>
          <p:cNvPr id="1391" name="Google Shape;1391;p1"/>
          <p:cNvPicPr preferRelativeResize="0"/>
          <p:nvPr/>
        </p:nvPicPr>
        <p:blipFill>
          <a:blip r:embed="rId3">
            <a:alphaModFix/>
          </a:blip>
          <a:stretch>
            <a:fillRect/>
          </a:stretch>
        </p:blipFill>
        <p:spPr>
          <a:xfrm>
            <a:off x="9708650" y="249250"/>
            <a:ext cx="2266950" cy="2019300"/>
          </a:xfrm>
          <a:prstGeom prst="rect">
            <a:avLst/>
          </a:prstGeom>
          <a:noFill/>
          <a:ln>
            <a:noFill/>
          </a:ln>
        </p:spPr>
      </p:pic>
      <p:pic>
        <p:nvPicPr>
          <p:cNvPr id="1392" name="Google Shape;1392;p1"/>
          <p:cNvPicPr preferRelativeResize="0"/>
          <p:nvPr/>
        </p:nvPicPr>
        <p:blipFill>
          <a:blip r:embed="rId4">
            <a:alphaModFix/>
          </a:blip>
          <a:stretch>
            <a:fillRect/>
          </a:stretch>
        </p:blipFill>
        <p:spPr>
          <a:xfrm>
            <a:off x="7825489" y="2419350"/>
            <a:ext cx="3593856" cy="2019300"/>
          </a:xfrm>
          <a:prstGeom prst="rect">
            <a:avLst/>
          </a:prstGeom>
          <a:noFill/>
          <a:ln>
            <a:noFill/>
          </a:ln>
        </p:spPr>
      </p:pic>
      <p:pic>
        <p:nvPicPr>
          <p:cNvPr id="1393" name="Google Shape;1393;p1"/>
          <p:cNvPicPr preferRelativeResize="0"/>
          <p:nvPr/>
        </p:nvPicPr>
        <p:blipFill>
          <a:blip r:embed="rId5">
            <a:alphaModFix/>
          </a:blip>
          <a:stretch>
            <a:fillRect/>
          </a:stretch>
        </p:blipFill>
        <p:spPr>
          <a:xfrm>
            <a:off x="7186975" y="249250"/>
            <a:ext cx="2521675" cy="1888825"/>
          </a:xfrm>
          <a:prstGeom prst="rect">
            <a:avLst/>
          </a:prstGeom>
          <a:noFill/>
          <a:ln>
            <a:noFill/>
          </a:ln>
        </p:spPr>
      </p:pic>
      <p:pic>
        <p:nvPicPr>
          <p:cNvPr id="1394" name="Google Shape;1394;p1"/>
          <p:cNvPicPr preferRelativeResize="0"/>
          <p:nvPr/>
        </p:nvPicPr>
        <p:blipFill>
          <a:blip r:embed="rId6">
            <a:alphaModFix/>
          </a:blip>
          <a:stretch>
            <a:fillRect/>
          </a:stretch>
        </p:blipFill>
        <p:spPr>
          <a:xfrm>
            <a:off x="4845849" y="2978550"/>
            <a:ext cx="2707600" cy="1523025"/>
          </a:xfrm>
          <a:prstGeom prst="rect">
            <a:avLst/>
          </a:prstGeom>
          <a:noFill/>
          <a:ln>
            <a:noFill/>
          </a:ln>
        </p:spPr>
      </p:pic>
      <p:pic>
        <p:nvPicPr>
          <p:cNvPr id="1395" name="Google Shape;1395;p1"/>
          <p:cNvPicPr preferRelativeResize="0"/>
          <p:nvPr/>
        </p:nvPicPr>
        <p:blipFill rotWithShape="1">
          <a:blip r:embed="rId7">
            <a:alphaModFix/>
          </a:blip>
          <a:srcRect b="0" l="0" r="24715" t="0"/>
          <a:stretch/>
        </p:blipFill>
        <p:spPr>
          <a:xfrm>
            <a:off x="9646975" y="4589450"/>
            <a:ext cx="2390298" cy="2114551"/>
          </a:xfrm>
          <a:prstGeom prst="rect">
            <a:avLst/>
          </a:prstGeom>
          <a:noFill/>
          <a:ln>
            <a:noFill/>
          </a:ln>
        </p:spPr>
      </p:pic>
      <p:pic>
        <p:nvPicPr>
          <p:cNvPr id="1396" name="Google Shape;1396;p1"/>
          <p:cNvPicPr preferRelativeResize="0"/>
          <p:nvPr/>
        </p:nvPicPr>
        <p:blipFill>
          <a:blip r:embed="rId8">
            <a:alphaModFix/>
          </a:blip>
          <a:stretch>
            <a:fillRect/>
          </a:stretch>
        </p:blipFill>
        <p:spPr>
          <a:xfrm>
            <a:off x="3943750" y="4974275"/>
            <a:ext cx="2306299" cy="1729724"/>
          </a:xfrm>
          <a:prstGeom prst="rect">
            <a:avLst/>
          </a:prstGeom>
          <a:noFill/>
          <a:ln>
            <a:noFill/>
          </a:ln>
        </p:spPr>
      </p:pic>
      <p:pic>
        <p:nvPicPr>
          <p:cNvPr id="1397" name="Google Shape;1397;p1"/>
          <p:cNvPicPr preferRelativeResize="0"/>
          <p:nvPr/>
        </p:nvPicPr>
        <p:blipFill>
          <a:blip r:embed="rId9">
            <a:alphaModFix/>
          </a:blip>
          <a:stretch>
            <a:fillRect/>
          </a:stretch>
        </p:blipFill>
        <p:spPr>
          <a:xfrm>
            <a:off x="5013799" y="167850"/>
            <a:ext cx="2051627" cy="2051627"/>
          </a:xfrm>
          <a:prstGeom prst="rect">
            <a:avLst/>
          </a:prstGeom>
          <a:noFill/>
          <a:ln>
            <a:noFill/>
          </a:ln>
        </p:spPr>
      </p:pic>
      <p:pic>
        <p:nvPicPr>
          <p:cNvPr id="1398" name="Google Shape;1398;p1"/>
          <p:cNvPicPr preferRelativeResize="0"/>
          <p:nvPr/>
        </p:nvPicPr>
        <p:blipFill rotWithShape="1">
          <a:blip r:embed="rId10">
            <a:alphaModFix/>
          </a:blip>
          <a:srcRect b="0" l="26496" r="22607" t="0"/>
          <a:stretch/>
        </p:blipFill>
        <p:spPr>
          <a:xfrm>
            <a:off x="6987625" y="4589450"/>
            <a:ext cx="1921787" cy="21145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g1f198c77699_0_88"/>
          <p:cNvSpPr txBox="1"/>
          <p:nvPr>
            <p:ph type="title"/>
          </p:nvPr>
        </p:nvSpPr>
        <p:spPr>
          <a:xfrm>
            <a:off x="117126" y="412776"/>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Positions: </a:t>
            </a:r>
            <a:endParaRPr sz="4700"/>
          </a:p>
          <a:p>
            <a:pPr indent="0" lvl="0" marL="0" rtl="0" algn="l">
              <a:spcBef>
                <a:spcPts val="0"/>
              </a:spcBef>
              <a:spcAft>
                <a:spcPts val="0"/>
              </a:spcAft>
              <a:buNone/>
            </a:pPr>
            <a:r>
              <a:rPr lang="en-US" sz="4700"/>
              <a:t>Setters</a:t>
            </a:r>
            <a:endParaRPr sz="4700"/>
          </a:p>
        </p:txBody>
      </p:sp>
      <p:sp>
        <p:nvSpPr>
          <p:cNvPr id="1467" name="Google Shape;1467;g1f198c77699_0_88"/>
          <p:cNvSpPr txBox="1"/>
          <p:nvPr>
            <p:ph idx="1" type="body"/>
          </p:nvPr>
        </p:nvSpPr>
        <p:spPr>
          <a:xfrm>
            <a:off x="7787575" y="185425"/>
            <a:ext cx="4176900" cy="6606600"/>
          </a:xfrm>
          <a:prstGeom prst="rect">
            <a:avLst/>
          </a:prstGeom>
        </p:spPr>
        <p:txBody>
          <a:bodyPr anchorCtr="0" anchor="t" bIns="45700" lIns="91425" spcFirstLastPara="1" rIns="91425" wrap="square" tIns="45700">
            <a:normAutofit fontScale="92500" lnSpcReduction="20000"/>
          </a:bodyPr>
          <a:lstStyle/>
          <a:p>
            <a:pPr indent="0" lvl="0" marL="0" rtl="0" algn="l">
              <a:spcBef>
                <a:spcPts val="1200"/>
              </a:spcBef>
              <a:spcAft>
                <a:spcPts val="0"/>
              </a:spcAft>
              <a:buNone/>
            </a:pPr>
            <a:r>
              <a:rPr b="1" lang="en-US" sz="4000" u="sng">
                <a:solidFill>
                  <a:srgbClr val="FFF2CC"/>
                </a:solidFill>
              </a:rPr>
              <a:t>Key Points to Remember: </a:t>
            </a:r>
            <a:endParaRPr b="1" sz="4000" u="sng">
              <a:solidFill>
                <a:srgbClr val="FFF2CC"/>
              </a:solidFill>
            </a:endParaRPr>
          </a:p>
          <a:p>
            <a:pPr indent="0" lvl="0" marL="0" rtl="0" algn="l">
              <a:spcBef>
                <a:spcPts val="1200"/>
              </a:spcBef>
              <a:spcAft>
                <a:spcPts val="0"/>
              </a:spcAft>
              <a:buNone/>
            </a:pPr>
            <a:r>
              <a:t/>
            </a:r>
            <a:endParaRPr b="1" sz="4000" u="sng">
              <a:solidFill>
                <a:srgbClr val="FFF2CC"/>
              </a:solidFill>
            </a:endParaRPr>
          </a:p>
          <a:p>
            <a:pPr indent="-375443" lvl="0" marL="457200" rtl="0" algn="l">
              <a:spcBef>
                <a:spcPts val="1200"/>
              </a:spcBef>
              <a:spcAft>
                <a:spcPts val="0"/>
              </a:spcAft>
              <a:buClr>
                <a:srgbClr val="FFF2CC"/>
              </a:buClr>
              <a:buSzPct val="100000"/>
              <a:buAutoNum type="arabicPeriod"/>
            </a:pPr>
            <a:r>
              <a:rPr b="1" i="1" lang="en-US" sz="2500">
                <a:solidFill>
                  <a:srgbClr val="FFF2CC"/>
                </a:solidFill>
              </a:rPr>
              <a:t>Lead the Offense</a:t>
            </a:r>
            <a:endParaRPr b="1" i="1" sz="2500">
              <a:solidFill>
                <a:srgbClr val="FFF2CC"/>
              </a:solidFill>
            </a:endParaRPr>
          </a:p>
          <a:p>
            <a:pPr indent="-363696" lvl="1" marL="914400" rtl="0" algn="l">
              <a:spcBef>
                <a:spcPts val="0"/>
              </a:spcBef>
              <a:spcAft>
                <a:spcPts val="0"/>
              </a:spcAft>
              <a:buClr>
                <a:srgbClr val="FFF2CC"/>
              </a:buClr>
              <a:buSzPct val="100000"/>
              <a:buAutoNum type="alphaLcPeriod"/>
            </a:pPr>
            <a:r>
              <a:rPr lang="en-US" sz="2300">
                <a:solidFill>
                  <a:srgbClr val="FFF2CC"/>
                </a:solidFill>
              </a:rPr>
              <a:t>Plan out hitting options</a:t>
            </a:r>
            <a:endParaRPr sz="2300">
              <a:solidFill>
                <a:srgbClr val="FFF2CC"/>
              </a:solidFill>
            </a:endParaRPr>
          </a:p>
          <a:p>
            <a:pPr indent="-363696" lvl="1" marL="914400" rtl="0" algn="l">
              <a:spcBef>
                <a:spcPts val="0"/>
              </a:spcBef>
              <a:spcAft>
                <a:spcPts val="0"/>
              </a:spcAft>
              <a:buClr>
                <a:srgbClr val="FFF2CC"/>
              </a:buClr>
              <a:buSzPct val="100000"/>
              <a:buAutoNum type="alphaLcPeriod"/>
            </a:pPr>
            <a:r>
              <a:rPr lang="en-US" sz="2300">
                <a:solidFill>
                  <a:srgbClr val="FFF2CC"/>
                </a:solidFill>
              </a:rPr>
              <a:t>Note weaknesses in opponent’s defense</a:t>
            </a:r>
            <a:endParaRPr sz="2300">
              <a:solidFill>
                <a:srgbClr val="FFF2CC"/>
              </a:solidFill>
            </a:endParaRPr>
          </a:p>
          <a:p>
            <a:pPr indent="-363696" lvl="1" marL="914400" rtl="0" algn="l">
              <a:spcBef>
                <a:spcPts val="0"/>
              </a:spcBef>
              <a:spcAft>
                <a:spcPts val="0"/>
              </a:spcAft>
              <a:buClr>
                <a:srgbClr val="FFF2CC"/>
              </a:buClr>
              <a:buSzPct val="100000"/>
              <a:buAutoNum type="alphaLcPeriod"/>
            </a:pPr>
            <a:r>
              <a:rPr lang="en-US" sz="2300">
                <a:solidFill>
                  <a:srgbClr val="FFF2CC"/>
                </a:solidFill>
              </a:rPr>
              <a:t>MAKE YOUR HITTERS LOOK GOOD!</a:t>
            </a:r>
            <a:endParaRPr sz="2300">
              <a:solidFill>
                <a:srgbClr val="FFF2CC"/>
              </a:solidFill>
            </a:endParaRPr>
          </a:p>
          <a:p>
            <a:pPr indent="0" lvl="0" marL="914400" rtl="0" algn="l">
              <a:spcBef>
                <a:spcPts val="1200"/>
              </a:spcBef>
              <a:spcAft>
                <a:spcPts val="0"/>
              </a:spcAft>
              <a:buNone/>
            </a:pPr>
            <a:r>
              <a:t/>
            </a:r>
            <a:endParaRPr sz="2300">
              <a:solidFill>
                <a:srgbClr val="FFF2CC"/>
              </a:solidFill>
            </a:endParaRPr>
          </a:p>
          <a:p>
            <a:pPr indent="-375443" lvl="0" marL="457200" rtl="0" algn="l">
              <a:spcBef>
                <a:spcPts val="1200"/>
              </a:spcBef>
              <a:spcAft>
                <a:spcPts val="0"/>
              </a:spcAft>
              <a:buClr>
                <a:srgbClr val="FFF2CC"/>
              </a:buClr>
              <a:buSzPct val="100000"/>
              <a:buAutoNum type="arabicPeriod"/>
            </a:pPr>
            <a:r>
              <a:rPr b="1" i="1" lang="en-US" sz="2500">
                <a:solidFill>
                  <a:srgbClr val="FFF2CC"/>
                </a:solidFill>
              </a:rPr>
              <a:t>Front vs Back Setters</a:t>
            </a:r>
            <a:endParaRPr b="1" i="1" sz="2500">
              <a:solidFill>
                <a:srgbClr val="FFF2CC"/>
              </a:solidFill>
            </a:endParaRPr>
          </a:p>
          <a:p>
            <a:pPr indent="-363696" lvl="1" marL="914400" rtl="0" algn="l">
              <a:spcBef>
                <a:spcPts val="0"/>
              </a:spcBef>
              <a:spcAft>
                <a:spcPts val="0"/>
              </a:spcAft>
              <a:buClr>
                <a:srgbClr val="FFF2CC"/>
              </a:buClr>
              <a:buSzPct val="100000"/>
              <a:buAutoNum type="alphaLcPeriod"/>
            </a:pPr>
            <a:r>
              <a:rPr lang="en-US" sz="2300">
                <a:solidFill>
                  <a:srgbClr val="FFF2CC"/>
                </a:solidFill>
              </a:rPr>
              <a:t>Front: </a:t>
            </a:r>
            <a:endParaRPr sz="2300">
              <a:solidFill>
                <a:srgbClr val="FFF2CC"/>
              </a:solidFill>
            </a:endParaRPr>
          </a:p>
          <a:p>
            <a:pPr indent="-363696" lvl="2" marL="1371600" rtl="0" algn="l">
              <a:spcBef>
                <a:spcPts val="0"/>
              </a:spcBef>
              <a:spcAft>
                <a:spcPts val="0"/>
              </a:spcAft>
              <a:buClr>
                <a:srgbClr val="FFF2CC"/>
              </a:buClr>
              <a:buSzPct val="100000"/>
              <a:buAutoNum type="romanLcPeriod"/>
            </a:pPr>
            <a:r>
              <a:rPr lang="en-US" sz="2300">
                <a:solidFill>
                  <a:srgbClr val="FFF2CC"/>
                </a:solidFill>
              </a:rPr>
              <a:t>can attack the ball over the net and jump</a:t>
            </a:r>
            <a:endParaRPr sz="2300">
              <a:solidFill>
                <a:srgbClr val="FFF2CC"/>
              </a:solidFill>
            </a:endParaRPr>
          </a:p>
          <a:p>
            <a:pPr indent="-363696" lvl="2" marL="1371600" rtl="0" algn="l">
              <a:spcBef>
                <a:spcPts val="0"/>
              </a:spcBef>
              <a:spcAft>
                <a:spcPts val="0"/>
              </a:spcAft>
              <a:buClr>
                <a:srgbClr val="FFF2CC"/>
              </a:buClr>
              <a:buSzPct val="100000"/>
              <a:buAutoNum type="romanLcPeriod"/>
            </a:pPr>
            <a:r>
              <a:rPr lang="en-US" sz="2300">
                <a:solidFill>
                  <a:srgbClr val="FFF2CC"/>
                </a:solidFill>
              </a:rPr>
              <a:t>can set OH, M in all 3 spots</a:t>
            </a:r>
            <a:endParaRPr sz="2300">
              <a:solidFill>
                <a:srgbClr val="FFF2CC"/>
              </a:solidFill>
            </a:endParaRPr>
          </a:p>
          <a:p>
            <a:pPr indent="-363696" lvl="2" marL="1371600" rtl="0" algn="l">
              <a:spcBef>
                <a:spcPts val="0"/>
              </a:spcBef>
              <a:spcAft>
                <a:spcPts val="0"/>
              </a:spcAft>
              <a:buClr>
                <a:srgbClr val="FFF2CC"/>
              </a:buClr>
              <a:buSzPct val="100000"/>
              <a:buAutoNum type="romanLcPeriod"/>
            </a:pPr>
            <a:r>
              <a:rPr lang="en-US" sz="2300">
                <a:solidFill>
                  <a:srgbClr val="FFF2CC"/>
                </a:solidFill>
              </a:rPr>
              <a:t>must block and play off-blocker defense</a:t>
            </a:r>
            <a:endParaRPr sz="2300">
              <a:solidFill>
                <a:srgbClr val="FFF2CC"/>
              </a:solidFill>
            </a:endParaRPr>
          </a:p>
          <a:p>
            <a:pPr indent="-363696" lvl="1" marL="914400" rtl="0" algn="l">
              <a:spcBef>
                <a:spcPts val="0"/>
              </a:spcBef>
              <a:spcAft>
                <a:spcPts val="0"/>
              </a:spcAft>
              <a:buClr>
                <a:srgbClr val="FFF2CC"/>
              </a:buClr>
              <a:buSzPct val="100000"/>
              <a:buAutoNum type="alphaLcPeriod"/>
            </a:pPr>
            <a:r>
              <a:rPr lang="en-US" sz="2300">
                <a:solidFill>
                  <a:srgbClr val="FFF2CC"/>
                </a:solidFill>
              </a:rPr>
              <a:t>Back: </a:t>
            </a:r>
            <a:endParaRPr sz="2300">
              <a:solidFill>
                <a:srgbClr val="FFF2CC"/>
              </a:solidFill>
            </a:endParaRPr>
          </a:p>
          <a:p>
            <a:pPr indent="-363696" lvl="2" marL="1371600" rtl="0" algn="l">
              <a:spcBef>
                <a:spcPts val="0"/>
              </a:spcBef>
              <a:spcAft>
                <a:spcPts val="0"/>
              </a:spcAft>
              <a:buClr>
                <a:srgbClr val="FFF2CC"/>
              </a:buClr>
              <a:buSzPct val="100000"/>
              <a:buAutoNum type="romanLcPeriod"/>
            </a:pPr>
            <a:r>
              <a:rPr lang="en-US" sz="2300">
                <a:solidFill>
                  <a:srgbClr val="FFF2CC"/>
                </a:solidFill>
              </a:rPr>
              <a:t>can’t attack or jump</a:t>
            </a:r>
            <a:endParaRPr sz="2300">
              <a:solidFill>
                <a:srgbClr val="FFF2CC"/>
              </a:solidFill>
            </a:endParaRPr>
          </a:p>
          <a:p>
            <a:pPr indent="-363696" lvl="2" marL="1371600" rtl="0" algn="l">
              <a:spcBef>
                <a:spcPts val="0"/>
              </a:spcBef>
              <a:spcAft>
                <a:spcPts val="0"/>
              </a:spcAft>
              <a:buClr>
                <a:srgbClr val="FFF2CC"/>
              </a:buClr>
              <a:buSzPct val="100000"/>
              <a:buAutoNum type="romanLcPeriod"/>
            </a:pPr>
            <a:r>
              <a:rPr lang="en-US" sz="2300">
                <a:solidFill>
                  <a:srgbClr val="FFF2CC"/>
                </a:solidFill>
              </a:rPr>
              <a:t>set OH, M, and RS</a:t>
            </a:r>
            <a:endParaRPr sz="2300">
              <a:solidFill>
                <a:srgbClr val="FFF2CC"/>
              </a:solidFill>
            </a:endParaRPr>
          </a:p>
          <a:p>
            <a:pPr indent="-363696" lvl="2" marL="1371600" rtl="0" algn="l">
              <a:spcBef>
                <a:spcPts val="0"/>
              </a:spcBef>
              <a:spcAft>
                <a:spcPts val="0"/>
              </a:spcAft>
              <a:buClr>
                <a:srgbClr val="FFF2CC"/>
              </a:buClr>
              <a:buSzPct val="100000"/>
              <a:buAutoNum type="romanLcPeriod"/>
            </a:pPr>
            <a:r>
              <a:rPr lang="en-US" sz="2300">
                <a:solidFill>
                  <a:srgbClr val="FFF2CC"/>
                </a:solidFill>
              </a:rPr>
              <a:t>must play D1 before setting</a:t>
            </a:r>
            <a:endParaRPr sz="2300">
              <a:solidFill>
                <a:srgbClr val="FFF2CC"/>
              </a:solidFill>
            </a:endParaRPr>
          </a:p>
        </p:txBody>
      </p:sp>
      <p:pic>
        <p:nvPicPr>
          <p:cNvPr descr="Volleyball TV: https://welcome.volleyballworld.tv&#10;Watch ALL the Volleyball Action https://welcome.volleyballworld.tv&#10;Instagram: https://www.instagram.com/volleyballworld/&#10;Facebook: https://www.facebook.com/FIVBVolleyballWorld/&#10;Twitter: https://twitter.com/FIVBVolleyball&#10;---------------------------------------------------------------------------------&#10;✔ Full name - Micah Makanamaikalani Christenson&#10;✔ Birth Date - 08/05/1993 (age 28)&#10;✔ Birth Place - Honolulu, Hawaii, U.S.&#10;✔ Height - 1.98 m (6 ft 6 in)&#10;✔ Weight - 88 kg (194 lb)&#10;✔ Spike - 349 cm (137 in)&#10;✔ Block - 340 cm (134 in)&#10;✔ Position - Setter&#10;✔ National team - United States (2013 –present)&#10;✔ Current club - Zenit-Kazan  (Russia)&#10;✔ Number - 11&#10;✔ Individually:&#10;• 2013 NORCECA Championship – Best Setter, Best Server&#10;• 2015 FIVB World Cup – Best Setter&#10;• 2017 NORCECA Championship – Most Valuable Player&#10;• 2018 FIVB World Championship – Best Setter&#10;• 2018 2018 Super Cup – Most Valuable Player&#10;• 2019 2019 FIVB Volleyball Men's Nations League - Best Setter&#10;• 2019 FIVB World Cup - Best Setter&#10;&#10;#epicvolley #EpicVolleyball #volleyballworld #volleyball2021 #fivb" id="1468" name="Google Shape;1468;g1f198c77699_0_88" title="The Art of Micah Christenson | Most Creative Volleyball Setter">
            <a:hlinkClick r:id="rId3"/>
          </p:cNvPr>
          <p:cNvPicPr preferRelativeResize="0"/>
          <p:nvPr/>
        </p:nvPicPr>
        <p:blipFill>
          <a:blip r:embed="rId4">
            <a:alphaModFix/>
          </a:blip>
          <a:stretch>
            <a:fillRect/>
          </a:stretch>
        </p:blipFill>
        <p:spPr>
          <a:xfrm>
            <a:off x="1723575" y="1793753"/>
            <a:ext cx="5683426" cy="4262550"/>
          </a:xfrm>
          <a:prstGeom prst="rect">
            <a:avLst/>
          </a:prstGeom>
          <a:noFill/>
          <a:ln>
            <a:noFill/>
          </a:ln>
        </p:spPr>
      </p:pic>
      <p:pic>
        <p:nvPicPr>
          <p:cNvPr id="1469" name="Google Shape;1469;g1f198c77699_0_88"/>
          <p:cNvPicPr preferRelativeResize="0"/>
          <p:nvPr/>
        </p:nvPicPr>
        <p:blipFill>
          <a:blip r:embed="rId5">
            <a:alphaModFix/>
          </a:blip>
          <a:stretch>
            <a:fillRect/>
          </a:stretch>
        </p:blipFill>
        <p:spPr>
          <a:xfrm>
            <a:off x="4737113" y="80263"/>
            <a:ext cx="2714625" cy="1685925"/>
          </a:xfrm>
          <a:prstGeom prst="rect">
            <a:avLst/>
          </a:prstGeom>
          <a:noFill/>
          <a:ln>
            <a:noFill/>
          </a:ln>
        </p:spPr>
      </p:pic>
      <p:sp>
        <p:nvSpPr>
          <p:cNvPr id="1470" name="Google Shape;1470;g1f198c77699_0_88"/>
          <p:cNvSpPr/>
          <p:nvPr/>
        </p:nvSpPr>
        <p:spPr>
          <a:xfrm>
            <a:off x="5738025" y="1014925"/>
            <a:ext cx="356400" cy="302700"/>
          </a:xfrm>
          <a:prstGeom prst="ellipse">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g1f198c77699_0_88"/>
          <p:cNvSpPr/>
          <p:nvPr/>
        </p:nvSpPr>
        <p:spPr>
          <a:xfrm>
            <a:off x="6202700" y="454925"/>
            <a:ext cx="356400" cy="302700"/>
          </a:xfrm>
          <a:prstGeom prst="ellipse">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g1f198c77699_0_88"/>
          <p:cNvSpPr/>
          <p:nvPr/>
        </p:nvSpPr>
        <p:spPr>
          <a:xfrm>
            <a:off x="6716200" y="412775"/>
            <a:ext cx="356400" cy="302700"/>
          </a:xfrm>
          <a:prstGeom prst="ellipse">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g1f198c77699_0_88"/>
          <p:cNvSpPr/>
          <p:nvPr/>
        </p:nvSpPr>
        <p:spPr>
          <a:xfrm>
            <a:off x="5180300" y="1014925"/>
            <a:ext cx="356400" cy="302700"/>
          </a:xfrm>
          <a:prstGeom prst="ellipse">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8"/>
                                        </p:tgtEl>
                                        <p:attrNameLst>
                                          <p:attrName>style.visibility</p:attrName>
                                        </p:attrNameLst>
                                      </p:cBhvr>
                                      <p:to>
                                        <p:strVal val="visible"/>
                                      </p:to>
                                    </p:set>
                                    <p:animEffect filter="fade" transition="in">
                                      <p:cBhvr>
                                        <p:cTn dur="1000"/>
                                        <p:tgtEl>
                                          <p:spTgt spid="14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g1f198c77699_0_96"/>
          <p:cNvSpPr txBox="1"/>
          <p:nvPr>
            <p:ph type="title"/>
          </p:nvPr>
        </p:nvSpPr>
        <p:spPr>
          <a:xfrm>
            <a:off x="165901" y="469813"/>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Positions: </a:t>
            </a:r>
            <a:endParaRPr sz="4700"/>
          </a:p>
          <a:p>
            <a:pPr indent="0" lvl="0" marL="0" rtl="0" algn="l">
              <a:spcBef>
                <a:spcPts val="0"/>
              </a:spcBef>
              <a:spcAft>
                <a:spcPts val="0"/>
              </a:spcAft>
              <a:buNone/>
            </a:pPr>
            <a:r>
              <a:rPr lang="en-US" sz="4700"/>
              <a:t>Outside Hitters</a:t>
            </a:r>
            <a:endParaRPr sz="4700"/>
          </a:p>
        </p:txBody>
      </p:sp>
      <p:sp>
        <p:nvSpPr>
          <p:cNvPr id="1480" name="Google Shape;1480;g1f198c77699_0_96"/>
          <p:cNvSpPr txBox="1"/>
          <p:nvPr>
            <p:ph idx="1" type="body"/>
          </p:nvPr>
        </p:nvSpPr>
        <p:spPr>
          <a:xfrm>
            <a:off x="7787575" y="185425"/>
            <a:ext cx="4176900" cy="6606600"/>
          </a:xfrm>
          <a:prstGeom prst="rect">
            <a:avLst/>
          </a:prstGeom>
        </p:spPr>
        <p:txBody>
          <a:bodyPr anchorCtr="0" anchor="t" bIns="45700" lIns="91425" spcFirstLastPara="1" rIns="91425" wrap="square" tIns="45700">
            <a:normAutofit/>
          </a:bodyPr>
          <a:lstStyle/>
          <a:p>
            <a:pPr indent="0" lvl="0" marL="0" rtl="0" algn="r">
              <a:spcBef>
                <a:spcPts val="1200"/>
              </a:spcBef>
              <a:spcAft>
                <a:spcPts val="0"/>
              </a:spcAft>
              <a:buNone/>
            </a:pPr>
            <a:r>
              <a:rPr b="1" lang="en-US" sz="4000" u="sng">
                <a:solidFill>
                  <a:srgbClr val="FFF2CC"/>
                </a:solidFill>
              </a:rPr>
              <a:t>Key Points to Remember: </a:t>
            </a:r>
            <a:endParaRPr b="1" sz="4000" u="sng">
              <a:solidFill>
                <a:srgbClr val="FFF2CC"/>
              </a:solidFill>
            </a:endParaRPr>
          </a:p>
          <a:p>
            <a:pPr indent="0" lvl="0" marL="0" rtl="0" algn="l">
              <a:spcBef>
                <a:spcPts val="1200"/>
              </a:spcBef>
              <a:spcAft>
                <a:spcPts val="0"/>
              </a:spcAft>
              <a:buNone/>
            </a:pPr>
            <a:r>
              <a:t/>
            </a:r>
            <a:endParaRPr b="1" sz="4000" u="sng">
              <a:solidFill>
                <a:srgbClr val="FFF2CC"/>
              </a:solidFill>
            </a:endParaRPr>
          </a:p>
          <a:p>
            <a:pPr indent="-387350" lvl="0" marL="457200" rtl="0" algn="l">
              <a:spcBef>
                <a:spcPts val="1200"/>
              </a:spcBef>
              <a:spcAft>
                <a:spcPts val="0"/>
              </a:spcAft>
              <a:buClr>
                <a:srgbClr val="FFF2CC"/>
              </a:buClr>
              <a:buSzPts val="2500"/>
              <a:buAutoNum type="arabicPeriod"/>
            </a:pPr>
            <a:r>
              <a:rPr b="1" i="1" lang="en-US" sz="2500">
                <a:solidFill>
                  <a:srgbClr val="FFF2CC"/>
                </a:solidFill>
              </a:rPr>
              <a:t>Offensively</a:t>
            </a:r>
            <a:endParaRPr b="1" i="1" sz="2500">
              <a:solidFill>
                <a:srgbClr val="FFF2CC"/>
              </a:solidFill>
            </a:endParaRPr>
          </a:p>
          <a:p>
            <a:pPr indent="-374650" lvl="1" marL="914400" rtl="0" algn="l">
              <a:spcBef>
                <a:spcPts val="0"/>
              </a:spcBef>
              <a:spcAft>
                <a:spcPts val="0"/>
              </a:spcAft>
              <a:buClr>
                <a:srgbClr val="FFF2CC"/>
              </a:buClr>
              <a:buSzPts val="2300"/>
              <a:buAutoNum type="alphaLcPeriod"/>
            </a:pPr>
            <a:r>
              <a:rPr lang="en-US" sz="2300">
                <a:solidFill>
                  <a:srgbClr val="FFF2CC"/>
                </a:solidFill>
              </a:rPr>
              <a:t>Hit out of 4</a:t>
            </a:r>
            <a:endParaRPr sz="2300">
              <a:solidFill>
                <a:srgbClr val="FFF2CC"/>
              </a:solidFill>
            </a:endParaRPr>
          </a:p>
          <a:p>
            <a:pPr indent="-374650" lvl="1" marL="914400" rtl="0" algn="l">
              <a:spcBef>
                <a:spcPts val="0"/>
              </a:spcBef>
              <a:spcAft>
                <a:spcPts val="0"/>
              </a:spcAft>
              <a:buClr>
                <a:srgbClr val="FFF2CC"/>
              </a:buClr>
              <a:buSzPts val="2300"/>
              <a:buAutoNum type="alphaLcPeriod"/>
            </a:pPr>
            <a:r>
              <a:rPr lang="en-US" sz="2300">
                <a:solidFill>
                  <a:srgbClr val="FFF2CC"/>
                </a:solidFill>
              </a:rPr>
              <a:t>Expected to hit the messy sets</a:t>
            </a:r>
            <a:endParaRPr sz="2300">
              <a:solidFill>
                <a:srgbClr val="FFF2CC"/>
              </a:solidFill>
            </a:endParaRPr>
          </a:p>
          <a:p>
            <a:pPr indent="-374650" lvl="1" marL="914400" rtl="0" algn="l">
              <a:spcBef>
                <a:spcPts val="0"/>
              </a:spcBef>
              <a:spcAft>
                <a:spcPts val="0"/>
              </a:spcAft>
              <a:buClr>
                <a:srgbClr val="FFF2CC"/>
              </a:buClr>
              <a:buSzPts val="2300"/>
              <a:buAutoNum type="alphaLcPeriod"/>
            </a:pPr>
            <a:r>
              <a:rPr lang="en-US" sz="2300">
                <a:solidFill>
                  <a:srgbClr val="FFF2CC"/>
                </a:solidFill>
              </a:rPr>
              <a:t>Have more area to hit</a:t>
            </a:r>
            <a:endParaRPr sz="2300">
              <a:solidFill>
                <a:srgbClr val="FFF2CC"/>
              </a:solidFill>
            </a:endParaRPr>
          </a:p>
          <a:p>
            <a:pPr indent="0" lvl="0" marL="914400" rtl="0" algn="l">
              <a:spcBef>
                <a:spcPts val="1200"/>
              </a:spcBef>
              <a:spcAft>
                <a:spcPts val="0"/>
              </a:spcAft>
              <a:buNone/>
            </a:pPr>
            <a:r>
              <a:t/>
            </a:r>
            <a:endParaRPr sz="2300">
              <a:solidFill>
                <a:srgbClr val="FFF2CC"/>
              </a:solidFill>
            </a:endParaRPr>
          </a:p>
          <a:p>
            <a:pPr indent="-387350" lvl="0" marL="457200" rtl="0" algn="l">
              <a:spcBef>
                <a:spcPts val="1200"/>
              </a:spcBef>
              <a:spcAft>
                <a:spcPts val="0"/>
              </a:spcAft>
              <a:buClr>
                <a:srgbClr val="FFF2CC"/>
              </a:buClr>
              <a:buSzPts val="2500"/>
              <a:buAutoNum type="arabicPeriod"/>
            </a:pPr>
            <a:r>
              <a:rPr b="1" i="1" lang="en-US" sz="2500">
                <a:solidFill>
                  <a:srgbClr val="FFF2CC"/>
                </a:solidFill>
              </a:rPr>
              <a:t>Defensively</a:t>
            </a:r>
            <a:endParaRPr b="1" i="1" sz="2500">
              <a:solidFill>
                <a:srgbClr val="FFF2CC"/>
              </a:solidFill>
            </a:endParaRPr>
          </a:p>
          <a:p>
            <a:pPr indent="-374650" lvl="1" marL="914400" rtl="0" algn="l">
              <a:spcBef>
                <a:spcPts val="0"/>
              </a:spcBef>
              <a:spcAft>
                <a:spcPts val="0"/>
              </a:spcAft>
              <a:buClr>
                <a:srgbClr val="FFF2CC"/>
              </a:buClr>
              <a:buSzPts val="2300"/>
              <a:buAutoNum type="alphaLcPeriod"/>
            </a:pPr>
            <a:r>
              <a:rPr lang="en-US" sz="2300">
                <a:solidFill>
                  <a:srgbClr val="FFF2CC"/>
                </a:solidFill>
              </a:rPr>
              <a:t>Serve receive</a:t>
            </a:r>
            <a:endParaRPr sz="2300">
              <a:solidFill>
                <a:srgbClr val="FFF2CC"/>
              </a:solidFill>
            </a:endParaRPr>
          </a:p>
          <a:p>
            <a:pPr indent="-374650" lvl="1" marL="914400" rtl="0" algn="l">
              <a:spcBef>
                <a:spcPts val="0"/>
              </a:spcBef>
              <a:spcAft>
                <a:spcPts val="0"/>
              </a:spcAft>
              <a:buClr>
                <a:srgbClr val="FFF2CC"/>
              </a:buClr>
              <a:buSzPts val="2300"/>
              <a:buAutoNum type="alphaLcPeriod"/>
            </a:pPr>
            <a:r>
              <a:rPr lang="en-US" sz="2300">
                <a:solidFill>
                  <a:srgbClr val="FFF2CC"/>
                </a:solidFill>
              </a:rPr>
              <a:t>Block setter attacks</a:t>
            </a:r>
            <a:endParaRPr sz="2300">
              <a:solidFill>
                <a:srgbClr val="FFF2CC"/>
              </a:solidFill>
            </a:endParaRPr>
          </a:p>
          <a:p>
            <a:pPr indent="-374650" lvl="1" marL="914400" rtl="0" algn="l">
              <a:spcBef>
                <a:spcPts val="0"/>
              </a:spcBef>
              <a:spcAft>
                <a:spcPts val="0"/>
              </a:spcAft>
              <a:buClr>
                <a:srgbClr val="FFF2CC"/>
              </a:buClr>
              <a:buSzPts val="2300"/>
              <a:buAutoNum type="alphaLcPeriod"/>
            </a:pPr>
            <a:r>
              <a:rPr lang="en-US" sz="2300">
                <a:solidFill>
                  <a:srgbClr val="FFF2CC"/>
                </a:solidFill>
              </a:rPr>
              <a:t>Block M &amp; RS attacks</a:t>
            </a:r>
            <a:endParaRPr sz="2300">
              <a:solidFill>
                <a:srgbClr val="FFF2CC"/>
              </a:solidFill>
            </a:endParaRPr>
          </a:p>
          <a:p>
            <a:pPr indent="-374650" lvl="1" marL="914400" rtl="0" algn="l">
              <a:spcBef>
                <a:spcPts val="0"/>
              </a:spcBef>
              <a:spcAft>
                <a:spcPts val="0"/>
              </a:spcAft>
              <a:buClr>
                <a:srgbClr val="FFF2CC"/>
              </a:buClr>
              <a:buSzPts val="2300"/>
              <a:buAutoNum type="alphaLcPeriod"/>
            </a:pPr>
            <a:r>
              <a:rPr lang="en-US" sz="2300">
                <a:solidFill>
                  <a:srgbClr val="FFF2CC"/>
                </a:solidFill>
              </a:rPr>
              <a:t>Off-Blocker Defense</a:t>
            </a:r>
            <a:endParaRPr sz="2300">
              <a:solidFill>
                <a:srgbClr val="FFF2CC"/>
              </a:solidFill>
            </a:endParaRPr>
          </a:p>
          <a:p>
            <a:pPr indent="-374650" lvl="2" marL="1371600" rtl="0" algn="l">
              <a:spcBef>
                <a:spcPts val="0"/>
              </a:spcBef>
              <a:spcAft>
                <a:spcPts val="0"/>
              </a:spcAft>
              <a:buClr>
                <a:srgbClr val="FFF2CC"/>
              </a:buClr>
              <a:buSzPts val="2300"/>
              <a:buAutoNum type="romanLcPeriod"/>
            </a:pPr>
            <a:r>
              <a:rPr lang="en-US" sz="2300">
                <a:solidFill>
                  <a:srgbClr val="FFF2CC"/>
                </a:solidFill>
              </a:rPr>
              <a:t>If not blocking, PASSING</a:t>
            </a:r>
            <a:endParaRPr sz="2300">
              <a:solidFill>
                <a:srgbClr val="FFF2CC"/>
              </a:solidFill>
            </a:endParaRPr>
          </a:p>
        </p:txBody>
      </p:sp>
      <p:pic>
        <p:nvPicPr>
          <p:cNvPr descr="2018 AVCA All American&#10;2018 JVA West Coast Cup 18-Open champs&#10;2017 All-CIF San Diego 1st team&#10;2017 Junior Nationals 17-Open 9th overall&#10;2016 Triple Crown NIT 16-Open champs&#10;2016 PNW 16-Open champs&#10;2015 SCVA 15s champs&#10;2015 Junior Nationals 15-Open 5th overall&#10;#3 All time San Diego career kills (1527)&#10;#4 All time San Diego single season kills (537)&#10;&#10;Campbell University class of 2022! Kills and blocks from 2018 JOs with my Wave team. Be sure to watch in 4k quality." id="1481" name="Google Shape;1481;g1f198c77699_0_96" title="2018 Girls Junior National Championships Sarah Colla Wave Volleyball Outside Hitter">
            <a:hlinkClick r:id="rId3"/>
          </p:cNvPr>
          <p:cNvPicPr preferRelativeResize="0"/>
          <p:nvPr/>
        </p:nvPicPr>
        <p:blipFill>
          <a:blip r:embed="rId4">
            <a:alphaModFix/>
          </a:blip>
          <a:stretch>
            <a:fillRect/>
          </a:stretch>
        </p:blipFill>
        <p:spPr>
          <a:xfrm>
            <a:off x="1655250" y="1774228"/>
            <a:ext cx="5654125" cy="4240575"/>
          </a:xfrm>
          <a:prstGeom prst="rect">
            <a:avLst/>
          </a:prstGeom>
          <a:noFill/>
          <a:ln>
            <a:noFill/>
          </a:ln>
        </p:spPr>
      </p:pic>
      <p:pic>
        <p:nvPicPr>
          <p:cNvPr id="1482" name="Google Shape;1482;g1f198c77699_0_96"/>
          <p:cNvPicPr preferRelativeResize="0"/>
          <p:nvPr/>
        </p:nvPicPr>
        <p:blipFill>
          <a:blip r:embed="rId5">
            <a:alphaModFix/>
          </a:blip>
          <a:stretch>
            <a:fillRect/>
          </a:stretch>
        </p:blipFill>
        <p:spPr>
          <a:xfrm>
            <a:off x="5683713" y="-12"/>
            <a:ext cx="2714625" cy="1685925"/>
          </a:xfrm>
          <a:prstGeom prst="rect">
            <a:avLst/>
          </a:prstGeom>
          <a:noFill/>
          <a:ln>
            <a:noFill/>
          </a:ln>
        </p:spPr>
      </p:pic>
      <p:sp>
        <p:nvSpPr>
          <p:cNvPr id="1483" name="Google Shape;1483;g1f198c77699_0_96"/>
          <p:cNvSpPr/>
          <p:nvPr/>
        </p:nvSpPr>
        <p:spPr>
          <a:xfrm>
            <a:off x="6684825" y="378400"/>
            <a:ext cx="356400" cy="302700"/>
          </a:xfrm>
          <a:prstGeom prst="ellipse">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g1f198c77699_0_96"/>
          <p:cNvSpPr/>
          <p:nvPr/>
        </p:nvSpPr>
        <p:spPr>
          <a:xfrm>
            <a:off x="7159275" y="999225"/>
            <a:ext cx="356400" cy="302700"/>
          </a:xfrm>
          <a:prstGeom prst="ellipse">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1"/>
                                        </p:tgtEl>
                                        <p:attrNameLst>
                                          <p:attrName>style.visibility</p:attrName>
                                        </p:attrNameLst>
                                      </p:cBhvr>
                                      <p:to>
                                        <p:strVal val="visible"/>
                                      </p:to>
                                    </p:set>
                                    <p:animEffect filter="fade" transition="in">
                                      <p:cBhvr>
                                        <p:cTn dur="1000"/>
                                        <p:tgtEl>
                                          <p:spTgt spid="1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g1f198c77699_0_111"/>
          <p:cNvSpPr txBox="1"/>
          <p:nvPr>
            <p:ph type="title"/>
          </p:nvPr>
        </p:nvSpPr>
        <p:spPr>
          <a:xfrm>
            <a:off x="48801" y="577175"/>
            <a:ext cx="45282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Positions: </a:t>
            </a:r>
            <a:endParaRPr sz="4700"/>
          </a:p>
          <a:p>
            <a:pPr indent="0" lvl="0" marL="0" rtl="0" algn="l">
              <a:spcBef>
                <a:spcPts val="0"/>
              </a:spcBef>
              <a:spcAft>
                <a:spcPts val="0"/>
              </a:spcAft>
              <a:buNone/>
            </a:pPr>
            <a:r>
              <a:rPr lang="en-US" sz="4700"/>
              <a:t>Middles</a:t>
            </a:r>
            <a:endParaRPr sz="4700"/>
          </a:p>
        </p:txBody>
      </p:sp>
      <p:sp>
        <p:nvSpPr>
          <p:cNvPr id="1491" name="Google Shape;1491;g1f198c77699_0_111"/>
          <p:cNvSpPr txBox="1"/>
          <p:nvPr>
            <p:ph idx="1" type="body"/>
          </p:nvPr>
        </p:nvSpPr>
        <p:spPr>
          <a:xfrm>
            <a:off x="7787575" y="185425"/>
            <a:ext cx="4176900" cy="6606600"/>
          </a:xfrm>
          <a:prstGeom prst="rect">
            <a:avLst/>
          </a:prstGeom>
        </p:spPr>
        <p:txBody>
          <a:bodyPr anchorCtr="0" anchor="t" bIns="45700" lIns="91425" spcFirstLastPara="1" rIns="91425" wrap="square" tIns="45700">
            <a:normAutofit lnSpcReduction="10000"/>
          </a:bodyPr>
          <a:lstStyle/>
          <a:p>
            <a:pPr indent="0" lvl="0" marL="0" rtl="0" algn="r">
              <a:spcBef>
                <a:spcPts val="1200"/>
              </a:spcBef>
              <a:spcAft>
                <a:spcPts val="0"/>
              </a:spcAft>
              <a:buNone/>
            </a:pPr>
            <a:r>
              <a:rPr b="1" lang="en-US" sz="4000" u="sng">
                <a:solidFill>
                  <a:srgbClr val="FFF2CC"/>
                </a:solidFill>
              </a:rPr>
              <a:t>Key Points to Remember: </a:t>
            </a:r>
            <a:endParaRPr b="1" sz="4000" u="sng">
              <a:solidFill>
                <a:srgbClr val="FFF2CC"/>
              </a:solidFill>
            </a:endParaRPr>
          </a:p>
          <a:p>
            <a:pPr indent="0" lvl="0" marL="0" rtl="0" algn="l">
              <a:spcBef>
                <a:spcPts val="1200"/>
              </a:spcBef>
              <a:spcAft>
                <a:spcPts val="0"/>
              </a:spcAft>
              <a:buNone/>
            </a:pPr>
            <a:r>
              <a:t/>
            </a:r>
            <a:endParaRPr b="1" sz="4000" u="sng">
              <a:solidFill>
                <a:srgbClr val="FFF2CC"/>
              </a:solidFill>
            </a:endParaRPr>
          </a:p>
          <a:p>
            <a:pPr indent="-387350" lvl="0" marL="457200" rtl="0" algn="l">
              <a:spcBef>
                <a:spcPts val="1200"/>
              </a:spcBef>
              <a:spcAft>
                <a:spcPts val="0"/>
              </a:spcAft>
              <a:buClr>
                <a:srgbClr val="FFF2CC"/>
              </a:buClr>
              <a:buSzPts val="2500"/>
              <a:buAutoNum type="arabicPeriod"/>
            </a:pPr>
            <a:r>
              <a:rPr b="1" i="1" lang="en-US" sz="2500">
                <a:solidFill>
                  <a:srgbClr val="FFF2CC"/>
                </a:solidFill>
              </a:rPr>
              <a:t>Offensively</a:t>
            </a:r>
            <a:endParaRPr b="1" i="1" sz="2500">
              <a:solidFill>
                <a:srgbClr val="FFF2CC"/>
              </a:solidFill>
            </a:endParaRPr>
          </a:p>
          <a:p>
            <a:pPr indent="-374650" lvl="1" marL="914400" rtl="0" algn="l">
              <a:spcBef>
                <a:spcPts val="0"/>
              </a:spcBef>
              <a:spcAft>
                <a:spcPts val="0"/>
              </a:spcAft>
              <a:buClr>
                <a:srgbClr val="FFF2CC"/>
              </a:buClr>
              <a:buSzPts val="2300"/>
              <a:buAutoNum type="alphaLcPeriod"/>
            </a:pPr>
            <a:r>
              <a:rPr lang="en-US" sz="2300">
                <a:solidFill>
                  <a:srgbClr val="FFF2CC"/>
                </a:solidFill>
              </a:rPr>
              <a:t>ALWAYS GO! Even if you don’t get set “DECOY”</a:t>
            </a:r>
            <a:endParaRPr sz="2300">
              <a:solidFill>
                <a:srgbClr val="FFF2CC"/>
              </a:solidFill>
            </a:endParaRPr>
          </a:p>
          <a:p>
            <a:pPr indent="-374650" lvl="2" marL="1371600" rtl="0" algn="l">
              <a:spcBef>
                <a:spcPts val="0"/>
              </a:spcBef>
              <a:spcAft>
                <a:spcPts val="0"/>
              </a:spcAft>
              <a:buClr>
                <a:srgbClr val="FFF2CC"/>
              </a:buClr>
              <a:buSzPts val="2300"/>
              <a:buAutoNum type="romanLcPeriod"/>
            </a:pPr>
            <a:r>
              <a:rPr lang="en-US" sz="2300">
                <a:solidFill>
                  <a:srgbClr val="FFF2CC"/>
                </a:solidFill>
              </a:rPr>
              <a:t>Slow down their blockers to open up for your pin hitters (OH/RS)</a:t>
            </a:r>
            <a:endParaRPr sz="2300">
              <a:solidFill>
                <a:srgbClr val="FFF2CC"/>
              </a:solidFill>
            </a:endParaRPr>
          </a:p>
          <a:p>
            <a:pPr indent="-374650" lvl="1" marL="914400" rtl="0" algn="l">
              <a:spcBef>
                <a:spcPts val="0"/>
              </a:spcBef>
              <a:spcAft>
                <a:spcPts val="0"/>
              </a:spcAft>
              <a:buClr>
                <a:srgbClr val="FFF2CC"/>
              </a:buClr>
              <a:buSzPts val="2300"/>
              <a:buAutoNum type="alphaLcPeriod"/>
            </a:pPr>
            <a:r>
              <a:rPr lang="en-US" sz="2300">
                <a:solidFill>
                  <a:srgbClr val="FFF2CC"/>
                </a:solidFill>
              </a:rPr>
              <a:t>Approach/attack  between blockers</a:t>
            </a:r>
            <a:endParaRPr sz="2300">
              <a:solidFill>
                <a:srgbClr val="FFF2CC"/>
              </a:solidFill>
            </a:endParaRPr>
          </a:p>
          <a:p>
            <a:pPr indent="0" lvl="0" marL="914400" rtl="0" algn="l">
              <a:spcBef>
                <a:spcPts val="1200"/>
              </a:spcBef>
              <a:spcAft>
                <a:spcPts val="0"/>
              </a:spcAft>
              <a:buNone/>
            </a:pPr>
            <a:r>
              <a:t/>
            </a:r>
            <a:endParaRPr sz="2300">
              <a:solidFill>
                <a:srgbClr val="FFF2CC"/>
              </a:solidFill>
            </a:endParaRPr>
          </a:p>
          <a:p>
            <a:pPr indent="-387350" lvl="0" marL="457200" rtl="0" algn="l">
              <a:spcBef>
                <a:spcPts val="1200"/>
              </a:spcBef>
              <a:spcAft>
                <a:spcPts val="0"/>
              </a:spcAft>
              <a:buClr>
                <a:srgbClr val="FFF2CC"/>
              </a:buClr>
              <a:buSzPts val="2500"/>
              <a:buAutoNum type="arabicPeriod"/>
            </a:pPr>
            <a:r>
              <a:rPr b="1" i="1" lang="en-US" sz="2500">
                <a:solidFill>
                  <a:srgbClr val="FFF2CC"/>
                </a:solidFill>
              </a:rPr>
              <a:t>Defensively</a:t>
            </a:r>
            <a:endParaRPr b="1" i="1" sz="2500">
              <a:solidFill>
                <a:srgbClr val="FFF2CC"/>
              </a:solidFill>
            </a:endParaRPr>
          </a:p>
          <a:p>
            <a:pPr indent="-374650" lvl="1" marL="914400" rtl="0" algn="l">
              <a:spcBef>
                <a:spcPts val="0"/>
              </a:spcBef>
              <a:spcAft>
                <a:spcPts val="0"/>
              </a:spcAft>
              <a:buClr>
                <a:srgbClr val="FFF2CC"/>
              </a:buClr>
              <a:buSzPts val="2300"/>
              <a:buAutoNum type="alphaLcPeriod"/>
            </a:pPr>
            <a:r>
              <a:rPr lang="en-US" sz="2300">
                <a:solidFill>
                  <a:srgbClr val="FFF2CC"/>
                </a:solidFill>
              </a:rPr>
              <a:t>Blocking EVERY Hitter</a:t>
            </a:r>
            <a:endParaRPr sz="2300">
              <a:solidFill>
                <a:srgbClr val="FFF2CC"/>
              </a:solidFill>
            </a:endParaRPr>
          </a:p>
          <a:p>
            <a:pPr indent="-374650" lvl="1" marL="914400" rtl="0" algn="l">
              <a:spcBef>
                <a:spcPts val="0"/>
              </a:spcBef>
              <a:spcAft>
                <a:spcPts val="0"/>
              </a:spcAft>
              <a:buClr>
                <a:srgbClr val="FFF2CC"/>
              </a:buClr>
              <a:buSzPts val="2300"/>
              <a:buAutoNum type="alphaLcPeriod"/>
            </a:pPr>
            <a:r>
              <a:rPr lang="en-US" sz="2300">
                <a:solidFill>
                  <a:srgbClr val="FFF2CC"/>
                </a:solidFill>
              </a:rPr>
              <a:t>Free Ball Transition</a:t>
            </a:r>
            <a:endParaRPr sz="2300">
              <a:solidFill>
                <a:srgbClr val="FFF2CC"/>
              </a:solidFill>
            </a:endParaRPr>
          </a:p>
          <a:p>
            <a:pPr indent="-374650" lvl="2" marL="1371600" rtl="0" algn="l">
              <a:spcBef>
                <a:spcPts val="0"/>
              </a:spcBef>
              <a:spcAft>
                <a:spcPts val="0"/>
              </a:spcAft>
              <a:buClr>
                <a:srgbClr val="FFF2CC"/>
              </a:buClr>
              <a:buSzPts val="2300"/>
              <a:buAutoNum type="romanLcPeriod"/>
            </a:pPr>
            <a:r>
              <a:rPr lang="en-US" sz="2300">
                <a:solidFill>
                  <a:srgbClr val="FFF2CC"/>
                </a:solidFill>
              </a:rPr>
              <a:t>Transition to pass your ball (10ft line)</a:t>
            </a:r>
            <a:endParaRPr sz="2300">
              <a:solidFill>
                <a:srgbClr val="FFF2CC"/>
              </a:solidFill>
            </a:endParaRPr>
          </a:p>
        </p:txBody>
      </p:sp>
      <p:pic>
        <p:nvPicPr>
          <p:cNvPr descr="TOP 10 SPIKES Middle Blocker by Chiaka Ogbogu  l Women Volleyball Nations League 2019&#10;&#10;Club : Chemik Police S.A.&#10;Nationality : United States&#10;Birth Date : 15/04/1995&#10;Birth Place : New Jersey&#10;Height : 188 cm&#10;Weight : 73 kg&#10;&#10; Position: Middle&#10;Height: 6-2&#10;Hometown: Coppell, Texas&#10;High School: Coppell High School&#10;College: University of TexasMost Notable&#10;Four-time AVCA All-American while playing at University of Texas (first team in 2014, 2015, 2017, second team in 2013)&#10;Helped Texas to the NCAA Division I Tournament championship match in 2015 before losing to Nebraska&#10;University of Texas' all-time blocks leaderMAJOR INTERNATIONAL COMPETITION:&#10;2018 - Pan American Cup (Gold)Did You Know&#10;Has a 10-foot, 5-inch spike touch&#10;University of Texas' all-time block assist leader&#10;Posted a career-best .917 hitting efficiency versus Fairfield in the opening round of the 2017 NCAA Tournament&#10;Named 2012 Gatorade Texas High School Player of the Year&#10;Played for Texas Advantage from 2008 to 2013&#10;Led Coppell High School to back-to-back Texas 5A state championships in 2011 and 2012&#10;Earned AVCA, Max Preps and PrepVolleyball.com High School All-America honors in 2012&#10;Father moved to the Dallas area as an emergency room doctorPath to the Podium&#10;Played youth club volleyball for Texas Advantage&#10;Led Coppell High School to consecutive Texas Class 5A state championship titles in 2011 and 2012&#10;Named four-time AVCA All-American while at University of Texas, including three first-team selections, from 2013-2017)&#10;Helped University of Texas to the NCAA title match in 2015&#10;&#10;FOLLOW US ON SOCIAL MEDIA&#10;Subscribe : https://www.youtube.com/channel/UCNMg6XDhRZI2QzL4pWOvP_w?sub_confirmation=1&#10;Instagram : https://www.instagram.com/fivbvolleyball/&#10;Facebook : https://www.facebook.com/FIVB.InternationalVolleyballFederation/&#10;Twitter : https://twitter.com/fivbvolleyball&#10;More info : http://www.fivb.com/" id="1492" name="Google Shape;1492;g1f198c77699_0_111" title="TOP 10 SPIKES Middle Blocker by Chiaka Ogbogu  l Women Volleyball Nations League 2019">
            <a:hlinkClick r:id="rId3"/>
          </p:cNvPr>
          <p:cNvPicPr preferRelativeResize="0"/>
          <p:nvPr/>
        </p:nvPicPr>
        <p:blipFill>
          <a:blip r:embed="rId4">
            <a:alphaModFix/>
          </a:blip>
          <a:stretch>
            <a:fillRect/>
          </a:stretch>
        </p:blipFill>
        <p:spPr>
          <a:xfrm>
            <a:off x="1762625" y="1774228"/>
            <a:ext cx="5605300" cy="4203975"/>
          </a:xfrm>
          <a:prstGeom prst="rect">
            <a:avLst/>
          </a:prstGeom>
          <a:noFill/>
          <a:ln>
            <a:noFill/>
          </a:ln>
        </p:spPr>
      </p:pic>
      <p:pic>
        <p:nvPicPr>
          <p:cNvPr id="1493" name="Google Shape;1493;g1f198c77699_0_111"/>
          <p:cNvPicPr preferRelativeResize="0"/>
          <p:nvPr/>
        </p:nvPicPr>
        <p:blipFill>
          <a:blip r:embed="rId5">
            <a:alphaModFix/>
          </a:blip>
          <a:stretch>
            <a:fillRect/>
          </a:stretch>
        </p:blipFill>
        <p:spPr>
          <a:xfrm>
            <a:off x="4924825" y="41238"/>
            <a:ext cx="2714625" cy="1685925"/>
          </a:xfrm>
          <a:prstGeom prst="rect">
            <a:avLst/>
          </a:prstGeom>
          <a:noFill/>
          <a:ln>
            <a:noFill/>
          </a:ln>
        </p:spPr>
      </p:pic>
      <p:sp>
        <p:nvSpPr>
          <p:cNvPr id="1494" name="Google Shape;1494;g1f198c77699_0_111"/>
          <p:cNvSpPr/>
          <p:nvPr/>
        </p:nvSpPr>
        <p:spPr>
          <a:xfrm>
            <a:off x="5962675" y="690700"/>
            <a:ext cx="356400" cy="302700"/>
          </a:xfrm>
          <a:prstGeom prst="ellipse">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g1f198c77699_0_111"/>
          <p:cNvSpPr/>
          <p:nvPr/>
        </p:nvSpPr>
        <p:spPr>
          <a:xfrm>
            <a:off x="6378550" y="690700"/>
            <a:ext cx="356400" cy="302700"/>
          </a:xfrm>
          <a:prstGeom prst="ellipse">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2"/>
                                        </p:tgtEl>
                                        <p:attrNameLst>
                                          <p:attrName>style.visibility</p:attrName>
                                        </p:attrNameLst>
                                      </p:cBhvr>
                                      <p:to>
                                        <p:strVal val="visible"/>
                                      </p:to>
                                    </p:set>
                                    <p:animEffect filter="fade" transition="in">
                                      <p:cBhvr>
                                        <p:cTn dur="1000"/>
                                        <p:tgtEl>
                                          <p:spTgt spid="1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sp>
        <p:nvSpPr>
          <p:cNvPr id="1501" name="Google Shape;1501;g1f198c77699_0_103"/>
          <p:cNvSpPr txBox="1"/>
          <p:nvPr>
            <p:ph type="title"/>
          </p:nvPr>
        </p:nvSpPr>
        <p:spPr>
          <a:xfrm>
            <a:off x="68351" y="479588"/>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Positions: </a:t>
            </a:r>
            <a:endParaRPr sz="4700"/>
          </a:p>
          <a:p>
            <a:pPr indent="0" lvl="0" marL="0" rtl="0" algn="l">
              <a:spcBef>
                <a:spcPts val="0"/>
              </a:spcBef>
              <a:spcAft>
                <a:spcPts val="0"/>
              </a:spcAft>
              <a:buNone/>
            </a:pPr>
            <a:r>
              <a:rPr lang="en-US" sz="4700"/>
              <a:t>DS/Libero</a:t>
            </a:r>
            <a:endParaRPr sz="4700"/>
          </a:p>
        </p:txBody>
      </p:sp>
      <p:sp>
        <p:nvSpPr>
          <p:cNvPr id="1502" name="Google Shape;1502;g1f198c77699_0_103"/>
          <p:cNvSpPr txBox="1"/>
          <p:nvPr>
            <p:ph idx="1" type="body"/>
          </p:nvPr>
        </p:nvSpPr>
        <p:spPr>
          <a:xfrm>
            <a:off x="7933975" y="204950"/>
            <a:ext cx="4332900" cy="6606600"/>
          </a:xfrm>
          <a:prstGeom prst="rect">
            <a:avLst/>
          </a:prstGeom>
        </p:spPr>
        <p:txBody>
          <a:bodyPr anchorCtr="0" anchor="t" bIns="45700" lIns="91425" spcFirstLastPara="1" rIns="91425" wrap="square" tIns="45700">
            <a:normAutofit fontScale="85000" lnSpcReduction="20000"/>
          </a:bodyPr>
          <a:lstStyle/>
          <a:p>
            <a:pPr indent="0" lvl="0" marL="0" rtl="0" algn="l">
              <a:spcBef>
                <a:spcPts val="1200"/>
              </a:spcBef>
              <a:spcAft>
                <a:spcPts val="0"/>
              </a:spcAft>
              <a:buNone/>
            </a:pPr>
            <a:r>
              <a:rPr b="1" lang="en-US" sz="4000" u="sng">
                <a:solidFill>
                  <a:srgbClr val="FFF2CC"/>
                </a:solidFill>
              </a:rPr>
              <a:t>Key Points to Remember: </a:t>
            </a:r>
            <a:endParaRPr b="1" sz="4000" u="sng">
              <a:solidFill>
                <a:srgbClr val="FFF2CC"/>
              </a:solidFill>
            </a:endParaRPr>
          </a:p>
          <a:p>
            <a:pPr indent="0" lvl="0" marL="0" rtl="0" algn="l">
              <a:spcBef>
                <a:spcPts val="1200"/>
              </a:spcBef>
              <a:spcAft>
                <a:spcPts val="0"/>
              </a:spcAft>
              <a:buNone/>
            </a:pPr>
            <a:r>
              <a:t/>
            </a:r>
            <a:endParaRPr b="1" sz="4000" u="sng">
              <a:solidFill>
                <a:srgbClr val="FFF2CC"/>
              </a:solidFill>
            </a:endParaRPr>
          </a:p>
          <a:p>
            <a:pPr indent="-363537" lvl="0" marL="457200" rtl="0" algn="l">
              <a:spcBef>
                <a:spcPts val="1200"/>
              </a:spcBef>
              <a:spcAft>
                <a:spcPts val="0"/>
              </a:spcAft>
              <a:buClr>
                <a:srgbClr val="FFF2CC"/>
              </a:buClr>
              <a:buSzPct val="100000"/>
              <a:buAutoNum type="arabicPeriod"/>
            </a:pPr>
            <a:r>
              <a:rPr b="1" i="1" lang="en-US" sz="2500">
                <a:solidFill>
                  <a:srgbClr val="FFF2CC"/>
                </a:solidFill>
              </a:rPr>
              <a:t>Defensive Specialist</a:t>
            </a:r>
            <a:endParaRPr b="1" i="1" sz="2500">
              <a:solidFill>
                <a:srgbClr val="FFF2CC"/>
              </a:solidFill>
            </a:endParaRPr>
          </a:p>
          <a:p>
            <a:pPr indent="-352742" lvl="1" marL="914400" rtl="0" algn="l">
              <a:spcBef>
                <a:spcPts val="0"/>
              </a:spcBef>
              <a:spcAft>
                <a:spcPts val="0"/>
              </a:spcAft>
              <a:buClr>
                <a:srgbClr val="FFF2CC"/>
              </a:buClr>
              <a:buSzPct val="100000"/>
              <a:buAutoNum type="alphaLcPeriod"/>
            </a:pPr>
            <a:r>
              <a:rPr lang="en-US" sz="2300">
                <a:solidFill>
                  <a:srgbClr val="FFF2CC"/>
                </a:solidFill>
              </a:rPr>
              <a:t>Sub in for 1 player</a:t>
            </a:r>
            <a:endParaRPr sz="2300">
              <a:solidFill>
                <a:srgbClr val="FFF2CC"/>
              </a:solidFill>
            </a:endParaRPr>
          </a:p>
          <a:p>
            <a:pPr indent="-352742" lvl="1" marL="914400" rtl="0" algn="l">
              <a:spcBef>
                <a:spcPts val="0"/>
              </a:spcBef>
              <a:spcAft>
                <a:spcPts val="0"/>
              </a:spcAft>
              <a:buClr>
                <a:srgbClr val="FFF2CC"/>
              </a:buClr>
              <a:buSzPct val="100000"/>
              <a:buAutoNum type="alphaLcPeriod"/>
            </a:pPr>
            <a:r>
              <a:rPr lang="en-US" sz="2300">
                <a:solidFill>
                  <a:srgbClr val="FFF2CC"/>
                </a:solidFill>
              </a:rPr>
              <a:t>Can attack behind line</a:t>
            </a:r>
            <a:endParaRPr sz="2300">
              <a:solidFill>
                <a:srgbClr val="FFF2CC"/>
              </a:solidFill>
            </a:endParaRPr>
          </a:p>
          <a:p>
            <a:pPr indent="-352742" lvl="1" marL="914400" rtl="0" algn="l">
              <a:spcBef>
                <a:spcPts val="0"/>
              </a:spcBef>
              <a:spcAft>
                <a:spcPts val="0"/>
              </a:spcAft>
              <a:buClr>
                <a:srgbClr val="FFF2CC"/>
              </a:buClr>
              <a:buSzPct val="100000"/>
              <a:buAutoNum type="alphaLcPeriod"/>
            </a:pPr>
            <a:r>
              <a:rPr lang="en-US" sz="2300">
                <a:solidFill>
                  <a:srgbClr val="FFF2CC"/>
                </a:solidFill>
              </a:rPr>
              <a:t>GOAL: get EVERY ball to setter and playable</a:t>
            </a:r>
            <a:endParaRPr sz="2300">
              <a:solidFill>
                <a:srgbClr val="FFF2CC"/>
              </a:solidFill>
            </a:endParaRPr>
          </a:p>
          <a:p>
            <a:pPr indent="-352742" lvl="2" marL="1371600" rtl="0" algn="l">
              <a:spcBef>
                <a:spcPts val="0"/>
              </a:spcBef>
              <a:spcAft>
                <a:spcPts val="0"/>
              </a:spcAft>
              <a:buClr>
                <a:srgbClr val="FFF2CC"/>
              </a:buClr>
              <a:buSzPct val="100000"/>
              <a:buAutoNum type="romanLcPeriod"/>
            </a:pPr>
            <a:r>
              <a:rPr lang="en-US" sz="2300">
                <a:solidFill>
                  <a:srgbClr val="FFF2CC"/>
                </a:solidFill>
              </a:rPr>
              <a:t>Serve </a:t>
            </a:r>
            <a:r>
              <a:rPr lang="en-US" sz="2300">
                <a:solidFill>
                  <a:srgbClr val="FFF2CC"/>
                </a:solidFill>
              </a:rPr>
              <a:t>Receive</a:t>
            </a:r>
            <a:endParaRPr sz="2300">
              <a:solidFill>
                <a:srgbClr val="FFF2CC"/>
              </a:solidFill>
            </a:endParaRPr>
          </a:p>
          <a:p>
            <a:pPr indent="-352742" lvl="2" marL="1371600" rtl="0" algn="l">
              <a:spcBef>
                <a:spcPts val="0"/>
              </a:spcBef>
              <a:spcAft>
                <a:spcPts val="0"/>
              </a:spcAft>
              <a:buClr>
                <a:srgbClr val="FFF2CC"/>
              </a:buClr>
              <a:buSzPct val="100000"/>
              <a:buAutoNum type="romanLcPeriod"/>
            </a:pPr>
            <a:r>
              <a:rPr lang="en-US" sz="2300">
                <a:solidFill>
                  <a:srgbClr val="FFF2CC"/>
                </a:solidFill>
              </a:rPr>
              <a:t>Defense</a:t>
            </a:r>
            <a:endParaRPr sz="2300">
              <a:solidFill>
                <a:srgbClr val="FFF2CC"/>
              </a:solidFill>
            </a:endParaRPr>
          </a:p>
          <a:p>
            <a:pPr indent="-352742" lvl="2" marL="1371600" rtl="0" algn="l">
              <a:spcBef>
                <a:spcPts val="0"/>
              </a:spcBef>
              <a:spcAft>
                <a:spcPts val="0"/>
              </a:spcAft>
              <a:buClr>
                <a:srgbClr val="FFF2CC"/>
              </a:buClr>
              <a:buSzPct val="100000"/>
              <a:buAutoNum type="romanLcPeriod"/>
            </a:pPr>
            <a:r>
              <a:rPr lang="en-US" sz="2300">
                <a:solidFill>
                  <a:srgbClr val="FFF2CC"/>
                </a:solidFill>
              </a:rPr>
              <a:t>Free Ball</a:t>
            </a:r>
            <a:endParaRPr sz="2300">
              <a:solidFill>
                <a:srgbClr val="FFF2CC"/>
              </a:solidFill>
            </a:endParaRPr>
          </a:p>
          <a:p>
            <a:pPr indent="-352742" lvl="2" marL="1371600" rtl="0" algn="l">
              <a:spcBef>
                <a:spcPts val="0"/>
              </a:spcBef>
              <a:spcAft>
                <a:spcPts val="0"/>
              </a:spcAft>
              <a:buClr>
                <a:srgbClr val="FFF2CC"/>
              </a:buClr>
              <a:buSzPct val="100000"/>
              <a:buAutoNum type="romanLcPeriod"/>
            </a:pPr>
            <a:r>
              <a:rPr lang="en-US" sz="2300">
                <a:solidFill>
                  <a:srgbClr val="FFF2CC"/>
                </a:solidFill>
              </a:rPr>
              <a:t>Covering Hitters</a:t>
            </a:r>
            <a:endParaRPr sz="2300">
              <a:solidFill>
                <a:srgbClr val="FFF2CC"/>
              </a:solidFill>
            </a:endParaRPr>
          </a:p>
          <a:p>
            <a:pPr indent="0" lvl="0" marL="914400" rtl="0" algn="l">
              <a:spcBef>
                <a:spcPts val="1200"/>
              </a:spcBef>
              <a:spcAft>
                <a:spcPts val="0"/>
              </a:spcAft>
              <a:buNone/>
            </a:pPr>
            <a:r>
              <a:t/>
            </a:r>
            <a:endParaRPr sz="2300">
              <a:solidFill>
                <a:srgbClr val="FFF2CC"/>
              </a:solidFill>
            </a:endParaRPr>
          </a:p>
          <a:p>
            <a:pPr indent="-363537" lvl="0" marL="457200" rtl="0" algn="l">
              <a:spcBef>
                <a:spcPts val="1200"/>
              </a:spcBef>
              <a:spcAft>
                <a:spcPts val="0"/>
              </a:spcAft>
              <a:buClr>
                <a:srgbClr val="FFF2CC"/>
              </a:buClr>
              <a:buSzPct val="100000"/>
              <a:buAutoNum type="arabicPeriod"/>
            </a:pPr>
            <a:r>
              <a:rPr b="1" i="1" lang="en-US" sz="2500">
                <a:solidFill>
                  <a:srgbClr val="FFF2CC"/>
                </a:solidFill>
              </a:rPr>
              <a:t>Libero</a:t>
            </a:r>
            <a:endParaRPr sz="2300">
              <a:solidFill>
                <a:srgbClr val="FFF2CC"/>
              </a:solidFill>
            </a:endParaRPr>
          </a:p>
          <a:p>
            <a:pPr indent="-352742" lvl="1" marL="914400" rtl="0" algn="l">
              <a:spcBef>
                <a:spcPts val="0"/>
              </a:spcBef>
              <a:spcAft>
                <a:spcPts val="0"/>
              </a:spcAft>
              <a:buClr>
                <a:srgbClr val="FFF2CC"/>
              </a:buClr>
              <a:buSzPct val="100000"/>
              <a:buAutoNum type="alphaLcPeriod"/>
            </a:pPr>
            <a:r>
              <a:rPr lang="en-US" sz="2300">
                <a:solidFill>
                  <a:srgbClr val="FFF2CC"/>
                </a:solidFill>
              </a:rPr>
              <a:t>Can go in for anyone in the back row; NO SUB</a:t>
            </a:r>
            <a:endParaRPr sz="2300">
              <a:solidFill>
                <a:srgbClr val="FFF2CC"/>
              </a:solidFill>
            </a:endParaRPr>
          </a:p>
          <a:p>
            <a:pPr indent="-352742" lvl="2" marL="1371600" rtl="0" algn="l">
              <a:spcBef>
                <a:spcPts val="0"/>
              </a:spcBef>
              <a:spcAft>
                <a:spcPts val="0"/>
              </a:spcAft>
              <a:buClr>
                <a:srgbClr val="FFF2CC"/>
              </a:buClr>
              <a:buSzPct val="100000"/>
              <a:buAutoNum type="romanLcPeriod"/>
            </a:pPr>
            <a:r>
              <a:rPr lang="en-US" sz="2300">
                <a:solidFill>
                  <a:srgbClr val="FFF2CC"/>
                </a:solidFill>
              </a:rPr>
              <a:t>Can only serve for 1</a:t>
            </a:r>
            <a:endParaRPr sz="2300">
              <a:solidFill>
                <a:srgbClr val="FFF2CC"/>
              </a:solidFill>
            </a:endParaRPr>
          </a:p>
          <a:p>
            <a:pPr indent="-352742" lvl="1" marL="914400" rtl="0" algn="l">
              <a:spcBef>
                <a:spcPts val="0"/>
              </a:spcBef>
              <a:spcAft>
                <a:spcPts val="0"/>
              </a:spcAft>
              <a:buClr>
                <a:srgbClr val="FFF2CC"/>
              </a:buClr>
              <a:buSzPct val="100000"/>
              <a:buAutoNum type="alphaLcPeriod"/>
            </a:pPr>
            <a:r>
              <a:rPr lang="en-US" sz="2300">
                <a:solidFill>
                  <a:srgbClr val="FFF2CC"/>
                </a:solidFill>
              </a:rPr>
              <a:t>Can set but only behind the 10ft line</a:t>
            </a:r>
            <a:endParaRPr sz="2300">
              <a:solidFill>
                <a:srgbClr val="FFF2CC"/>
              </a:solidFill>
            </a:endParaRPr>
          </a:p>
          <a:p>
            <a:pPr indent="-352742" lvl="1" marL="914400" rtl="0" algn="l">
              <a:spcBef>
                <a:spcPts val="0"/>
              </a:spcBef>
              <a:spcAft>
                <a:spcPts val="0"/>
              </a:spcAft>
              <a:buClr>
                <a:srgbClr val="FFF2CC"/>
              </a:buClr>
              <a:buSzPct val="100000"/>
              <a:buAutoNum type="alphaLcPeriod"/>
            </a:pPr>
            <a:r>
              <a:rPr lang="en-US" sz="2300" u="sng">
                <a:solidFill>
                  <a:srgbClr val="FFF2CC"/>
                </a:solidFill>
              </a:rPr>
              <a:t>Leader of the defense</a:t>
            </a:r>
            <a:endParaRPr sz="2300" u="sng">
              <a:solidFill>
                <a:srgbClr val="FFF2CC"/>
              </a:solidFill>
            </a:endParaRPr>
          </a:p>
          <a:p>
            <a:pPr indent="-352742" lvl="2" marL="1371600" rtl="0" algn="l">
              <a:spcBef>
                <a:spcPts val="0"/>
              </a:spcBef>
              <a:spcAft>
                <a:spcPts val="0"/>
              </a:spcAft>
              <a:buClr>
                <a:srgbClr val="FFF2CC"/>
              </a:buClr>
              <a:buSzPct val="100000"/>
              <a:buAutoNum type="romanLcPeriod"/>
            </a:pPr>
            <a:r>
              <a:rPr lang="en-US" sz="2300">
                <a:solidFill>
                  <a:srgbClr val="FFF2CC"/>
                </a:solidFill>
              </a:rPr>
              <a:t>Tells hitters and setter what is open</a:t>
            </a:r>
            <a:endParaRPr sz="2300">
              <a:solidFill>
                <a:srgbClr val="FFF2CC"/>
              </a:solidFill>
            </a:endParaRPr>
          </a:p>
          <a:p>
            <a:pPr indent="-352742" lvl="2" marL="1371600" rtl="0" algn="l">
              <a:spcBef>
                <a:spcPts val="0"/>
              </a:spcBef>
              <a:spcAft>
                <a:spcPts val="0"/>
              </a:spcAft>
              <a:buClr>
                <a:srgbClr val="FFF2CC"/>
              </a:buClr>
              <a:buSzPct val="100000"/>
              <a:buAutoNum type="romanLcPeriod"/>
            </a:pPr>
            <a:r>
              <a:rPr lang="en-US" sz="2300">
                <a:solidFill>
                  <a:srgbClr val="FFF2CC"/>
                </a:solidFill>
              </a:rPr>
              <a:t>Can play almost entire time</a:t>
            </a:r>
            <a:endParaRPr sz="2300">
              <a:solidFill>
                <a:srgbClr val="FFF2CC"/>
              </a:solidFill>
            </a:endParaRPr>
          </a:p>
          <a:p>
            <a:pPr indent="0" lvl="0" marL="0" rtl="0" algn="l">
              <a:spcBef>
                <a:spcPts val="1200"/>
              </a:spcBef>
              <a:spcAft>
                <a:spcPts val="0"/>
              </a:spcAft>
              <a:buNone/>
            </a:pPr>
            <a:r>
              <a:t/>
            </a:r>
            <a:endParaRPr sz="2300">
              <a:solidFill>
                <a:srgbClr val="FFF2CC"/>
              </a:solidFill>
            </a:endParaRPr>
          </a:p>
        </p:txBody>
      </p:sp>
      <p:pic>
        <p:nvPicPr>
          <p:cNvPr id="1503" name="Google Shape;1503;g1f198c77699_0_103" title="Emery Dupes Libero #5">
            <a:hlinkClick r:id="rId3"/>
          </p:cNvPr>
          <p:cNvPicPr preferRelativeResize="0"/>
          <p:nvPr/>
        </p:nvPicPr>
        <p:blipFill>
          <a:blip r:embed="rId4">
            <a:alphaModFix/>
          </a:blip>
          <a:stretch>
            <a:fillRect/>
          </a:stretch>
        </p:blipFill>
        <p:spPr>
          <a:xfrm>
            <a:off x="1733325" y="1763303"/>
            <a:ext cx="5722426" cy="4291800"/>
          </a:xfrm>
          <a:prstGeom prst="rect">
            <a:avLst/>
          </a:prstGeom>
          <a:noFill/>
          <a:ln>
            <a:noFill/>
          </a:ln>
        </p:spPr>
      </p:pic>
      <p:pic>
        <p:nvPicPr>
          <p:cNvPr id="1504" name="Google Shape;1504;g1f198c77699_0_103"/>
          <p:cNvPicPr preferRelativeResize="0"/>
          <p:nvPr/>
        </p:nvPicPr>
        <p:blipFill>
          <a:blip r:embed="rId5">
            <a:alphaModFix/>
          </a:blip>
          <a:stretch>
            <a:fillRect/>
          </a:stretch>
        </p:blipFill>
        <p:spPr>
          <a:xfrm>
            <a:off x="4924825" y="41238"/>
            <a:ext cx="2714625" cy="1685925"/>
          </a:xfrm>
          <a:prstGeom prst="rect">
            <a:avLst/>
          </a:prstGeom>
          <a:noFill/>
          <a:ln>
            <a:noFill/>
          </a:ln>
        </p:spPr>
      </p:pic>
      <p:sp>
        <p:nvSpPr>
          <p:cNvPr id="1505" name="Google Shape;1505;g1f198c77699_0_103"/>
          <p:cNvSpPr/>
          <p:nvPr/>
        </p:nvSpPr>
        <p:spPr>
          <a:xfrm>
            <a:off x="5357625" y="690700"/>
            <a:ext cx="356400" cy="302700"/>
          </a:xfrm>
          <a:prstGeom prst="ellipse">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g1f198c77699_0_103"/>
          <p:cNvSpPr/>
          <p:nvPr/>
        </p:nvSpPr>
        <p:spPr>
          <a:xfrm>
            <a:off x="5357625" y="388000"/>
            <a:ext cx="356400" cy="302700"/>
          </a:xfrm>
          <a:prstGeom prst="ellipse">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g1f198c77699_0_103"/>
          <p:cNvSpPr/>
          <p:nvPr/>
        </p:nvSpPr>
        <p:spPr>
          <a:xfrm>
            <a:off x="6849250" y="1035575"/>
            <a:ext cx="356400" cy="302700"/>
          </a:xfrm>
          <a:prstGeom prst="ellipse">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g1f198c77699_0_103"/>
          <p:cNvSpPr/>
          <p:nvPr/>
        </p:nvSpPr>
        <p:spPr>
          <a:xfrm>
            <a:off x="6849250" y="732863"/>
            <a:ext cx="356400" cy="302700"/>
          </a:xfrm>
          <a:prstGeom prst="ellipse">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3"/>
                                        </p:tgtEl>
                                        <p:attrNameLst>
                                          <p:attrName>style.visibility</p:attrName>
                                        </p:attrNameLst>
                                      </p:cBhvr>
                                      <p:to>
                                        <p:strVal val="visible"/>
                                      </p:to>
                                    </p:set>
                                    <p:animEffect filter="fade" transition="in">
                                      <p:cBhvr>
                                        <p:cTn dur="1000"/>
                                        <p:tgtEl>
                                          <p:spTgt spid="15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g1f198c77699_0_42"/>
          <p:cNvSpPr txBox="1"/>
          <p:nvPr>
            <p:ph type="title"/>
          </p:nvPr>
        </p:nvSpPr>
        <p:spPr>
          <a:xfrm>
            <a:off x="911224" y="304800"/>
            <a:ext cx="11277600" cy="1020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onsolas"/>
              <a:buNone/>
            </a:pPr>
            <a:r>
              <a:rPr lang="en-US"/>
              <a:t>Table of Contents</a:t>
            </a:r>
            <a:endParaRPr/>
          </a:p>
        </p:txBody>
      </p:sp>
      <p:sp>
        <p:nvSpPr>
          <p:cNvPr id="1514" name="Google Shape;1514;g1f198c77699_0_42"/>
          <p:cNvSpPr txBox="1"/>
          <p:nvPr>
            <p:ph idx="1" type="body"/>
          </p:nvPr>
        </p:nvSpPr>
        <p:spPr>
          <a:xfrm>
            <a:off x="1522414" y="1905000"/>
            <a:ext cx="9144000" cy="4267200"/>
          </a:xfrm>
          <a:prstGeom prst="rect">
            <a:avLst/>
          </a:prstGeom>
          <a:noFill/>
          <a:ln>
            <a:noFill/>
          </a:ln>
        </p:spPr>
        <p:txBody>
          <a:bodyPr anchorCtr="0" anchor="t" bIns="45700" lIns="91425" spcFirstLastPara="1" rIns="91425" wrap="square" tIns="45700">
            <a:normAutofit lnSpcReduction="20000"/>
          </a:bodyPr>
          <a:lstStyle/>
          <a:p>
            <a:pPr indent="-457200" lvl="0" marL="457200" rtl="0" algn="l">
              <a:lnSpc>
                <a:spcPct val="90000"/>
              </a:lnSpc>
              <a:spcBef>
                <a:spcPts val="1800"/>
              </a:spcBef>
              <a:spcAft>
                <a:spcPts val="0"/>
              </a:spcAft>
              <a:buSzPts val="2400"/>
              <a:buFont typeface="Consolas"/>
              <a:buAutoNum type="arabicPeriod"/>
            </a:pPr>
            <a:r>
              <a:rPr lang="en-US">
                <a:latin typeface="Consolas"/>
                <a:ea typeface="Consolas"/>
                <a:cs typeface="Consolas"/>
                <a:sym typeface="Consolas"/>
              </a:rPr>
              <a:t>Basics</a:t>
            </a:r>
            <a:endParaRPr>
              <a:latin typeface="Consolas"/>
              <a:ea typeface="Consolas"/>
              <a:cs typeface="Consolas"/>
              <a:sym typeface="Consolas"/>
            </a:endParaRPr>
          </a:p>
          <a:p>
            <a:pPr indent="-274320" lvl="1" marL="548640" rtl="0" algn="l">
              <a:lnSpc>
                <a:spcPct val="90000"/>
              </a:lnSpc>
              <a:spcBef>
                <a:spcPts val="1800"/>
              </a:spcBef>
              <a:spcAft>
                <a:spcPts val="0"/>
              </a:spcAft>
              <a:buSzPts val="2000"/>
              <a:buChar char="–"/>
            </a:pPr>
            <a:r>
              <a:rPr lang="en-US">
                <a:latin typeface="Consolas"/>
                <a:ea typeface="Consolas"/>
                <a:cs typeface="Consolas"/>
                <a:sym typeface="Consolas"/>
              </a:rPr>
              <a:t>Rules, Violations, Scoring, Rotations</a:t>
            </a:r>
            <a:endParaRPr>
              <a:latin typeface="Consolas"/>
              <a:ea typeface="Consolas"/>
              <a:cs typeface="Consolas"/>
              <a:sym typeface="Consolas"/>
            </a:endParaRPr>
          </a:p>
          <a:p>
            <a:pPr indent="-312420" lvl="0" marL="274320" rtl="0" algn="l">
              <a:spcBef>
                <a:spcPts val="1800"/>
              </a:spcBef>
              <a:spcAft>
                <a:spcPts val="0"/>
              </a:spcAft>
              <a:buSzPts val="2400"/>
              <a:buFont typeface="Consolas"/>
              <a:buAutoNum type="arabicPeriod"/>
            </a:pPr>
            <a:r>
              <a:rPr lang="en-US">
                <a:latin typeface="Consolas"/>
                <a:ea typeface="Consolas"/>
                <a:cs typeface="Consolas"/>
                <a:sym typeface="Consolas"/>
              </a:rPr>
              <a:t>Positions/Roles</a:t>
            </a:r>
            <a:endParaRPr>
              <a:latin typeface="Consolas"/>
              <a:ea typeface="Consolas"/>
              <a:cs typeface="Consolas"/>
              <a:sym typeface="Consolas"/>
            </a:endParaRPr>
          </a:p>
          <a:p>
            <a:pPr indent="-274320" lvl="1" marL="548640" rtl="0" algn="l">
              <a:spcBef>
                <a:spcPts val="1800"/>
              </a:spcBef>
              <a:spcAft>
                <a:spcPts val="0"/>
              </a:spcAft>
              <a:buSzPts val="2000"/>
              <a:buChar char="–"/>
            </a:pPr>
            <a:r>
              <a:rPr lang="en-US">
                <a:latin typeface="Consolas"/>
                <a:ea typeface="Consolas"/>
                <a:cs typeface="Consolas"/>
                <a:sym typeface="Consolas"/>
              </a:rPr>
              <a:t>Setters (S), Hitters (OH, MB,RS or OP), and Passers (DS,Libero)</a:t>
            </a:r>
            <a:endParaRPr>
              <a:latin typeface="Consolas"/>
              <a:ea typeface="Consolas"/>
              <a:cs typeface="Consolas"/>
              <a:sym typeface="Consolas"/>
            </a:endParaRPr>
          </a:p>
          <a:p>
            <a:pPr indent="-312420" lvl="0" marL="274320" rtl="0" algn="l">
              <a:spcBef>
                <a:spcPts val="1800"/>
              </a:spcBef>
              <a:spcAft>
                <a:spcPts val="0"/>
              </a:spcAft>
              <a:buClr>
                <a:srgbClr val="D9EAD3"/>
              </a:buClr>
              <a:buSzPts val="2400"/>
              <a:buFont typeface="Consolas"/>
              <a:buAutoNum type="arabicPeriod"/>
            </a:pPr>
            <a:r>
              <a:rPr lang="en-US">
                <a:solidFill>
                  <a:srgbClr val="D9EAD3"/>
                </a:solidFill>
                <a:latin typeface="Consolas"/>
                <a:ea typeface="Consolas"/>
                <a:cs typeface="Consolas"/>
                <a:sym typeface="Consolas"/>
              </a:rPr>
              <a:t>Skills</a:t>
            </a:r>
            <a:endParaRPr>
              <a:solidFill>
                <a:srgbClr val="D9EAD3"/>
              </a:solidFill>
              <a:latin typeface="Consolas"/>
              <a:ea typeface="Consolas"/>
              <a:cs typeface="Consolas"/>
              <a:sym typeface="Consolas"/>
            </a:endParaRPr>
          </a:p>
          <a:p>
            <a:pPr indent="-274320" lvl="1" marL="548640" rtl="0" algn="l">
              <a:spcBef>
                <a:spcPts val="1800"/>
              </a:spcBef>
              <a:spcAft>
                <a:spcPts val="0"/>
              </a:spcAft>
              <a:buClr>
                <a:srgbClr val="D9EAD3"/>
              </a:buClr>
              <a:buSzPts val="2000"/>
              <a:buChar char="–"/>
            </a:pPr>
            <a:r>
              <a:rPr lang="en-US">
                <a:solidFill>
                  <a:srgbClr val="D9EAD3"/>
                </a:solidFill>
                <a:latin typeface="Consolas"/>
                <a:ea typeface="Consolas"/>
                <a:cs typeface="Consolas"/>
                <a:sym typeface="Consolas"/>
              </a:rPr>
              <a:t>Passing/Digging, Setting,(Serve Receive), Hitting/Attacking, Blocking, Serving</a:t>
            </a:r>
            <a:endParaRPr>
              <a:solidFill>
                <a:srgbClr val="D9EAD3"/>
              </a:solidFill>
              <a:latin typeface="Consolas"/>
              <a:ea typeface="Consolas"/>
              <a:cs typeface="Consolas"/>
              <a:sym typeface="Consolas"/>
            </a:endParaRPr>
          </a:p>
          <a:p>
            <a:pPr indent="-274320" lvl="0" marL="274320" rtl="0" algn="l">
              <a:spcBef>
                <a:spcPts val="1800"/>
              </a:spcBef>
              <a:spcAft>
                <a:spcPts val="0"/>
              </a:spcAft>
              <a:buSzPts val="1800"/>
              <a:buFont typeface="Consolas"/>
              <a:buAutoNum type="arabicPeriod"/>
            </a:pPr>
            <a:r>
              <a:rPr lang="en-US">
                <a:latin typeface="Consolas"/>
                <a:ea typeface="Consolas"/>
                <a:cs typeface="Consolas"/>
                <a:sym typeface="Consolas"/>
              </a:rPr>
              <a:t>More Resources!</a:t>
            </a:r>
            <a:endParaRPr>
              <a:latin typeface="Consolas"/>
              <a:ea typeface="Consolas"/>
              <a:cs typeface="Consolas"/>
              <a:sym typeface="Consolas"/>
            </a:endParaRPr>
          </a:p>
          <a:p>
            <a:pPr indent="-274320" lvl="1" marL="548640" rtl="0" algn="l">
              <a:spcBef>
                <a:spcPts val="1800"/>
              </a:spcBef>
              <a:spcAft>
                <a:spcPts val="0"/>
              </a:spcAft>
              <a:buSzPts val="2000"/>
              <a:buFont typeface="Consolas"/>
              <a:buChar char="–"/>
            </a:pPr>
            <a:r>
              <a:rPr lang="en-US">
                <a:latin typeface="Consolas"/>
                <a:ea typeface="Consolas"/>
                <a:cs typeface="Consolas"/>
                <a:sym typeface="Consolas"/>
              </a:rPr>
              <a:t>Skills and Drills, Watching Volleyball</a:t>
            </a:r>
            <a:endParaRPr>
              <a:latin typeface="Consolas"/>
              <a:ea typeface="Consolas"/>
              <a:cs typeface="Consolas"/>
              <a:sym typeface="Consola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9" name="Shape 1519"/>
        <p:cNvGrpSpPr/>
        <p:nvPr/>
      </p:nvGrpSpPr>
      <p:grpSpPr>
        <a:xfrm>
          <a:off x="0" y="0"/>
          <a:ext cx="0" cy="0"/>
          <a:chOff x="0" y="0"/>
          <a:chExt cx="0" cy="0"/>
        </a:xfrm>
      </p:grpSpPr>
      <p:sp>
        <p:nvSpPr>
          <p:cNvPr id="1520" name="Google Shape;1520;g1f198c77699_0_120"/>
          <p:cNvSpPr txBox="1"/>
          <p:nvPr>
            <p:ph type="title"/>
          </p:nvPr>
        </p:nvSpPr>
        <p:spPr>
          <a:xfrm>
            <a:off x="97664" y="507488"/>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Skills: </a:t>
            </a:r>
            <a:endParaRPr sz="4700"/>
          </a:p>
          <a:p>
            <a:pPr indent="0" lvl="0" marL="0" rtl="0" algn="l">
              <a:spcBef>
                <a:spcPts val="0"/>
              </a:spcBef>
              <a:spcAft>
                <a:spcPts val="0"/>
              </a:spcAft>
              <a:buNone/>
            </a:pPr>
            <a:r>
              <a:rPr lang="en-US" sz="4700"/>
              <a:t>Passing</a:t>
            </a:r>
            <a:endParaRPr sz="4700"/>
          </a:p>
        </p:txBody>
      </p:sp>
      <p:sp>
        <p:nvSpPr>
          <p:cNvPr id="1521" name="Google Shape;1521;g1f198c77699_0_120"/>
          <p:cNvSpPr txBox="1"/>
          <p:nvPr>
            <p:ph idx="1" type="body"/>
          </p:nvPr>
        </p:nvSpPr>
        <p:spPr>
          <a:xfrm>
            <a:off x="7777825" y="125700"/>
            <a:ext cx="4176900" cy="6606600"/>
          </a:xfrm>
          <a:prstGeom prst="rect">
            <a:avLst/>
          </a:prstGeom>
        </p:spPr>
        <p:txBody>
          <a:bodyPr anchorCtr="0" anchor="t" bIns="45700" lIns="91425" spcFirstLastPara="1" rIns="91425" wrap="square" tIns="45700">
            <a:normAutofit lnSpcReduction="20000"/>
          </a:bodyPr>
          <a:lstStyle/>
          <a:p>
            <a:pPr indent="0" lvl="0" marL="0" rtl="0" algn="l">
              <a:spcBef>
                <a:spcPts val="1200"/>
              </a:spcBef>
              <a:spcAft>
                <a:spcPts val="0"/>
              </a:spcAft>
              <a:buNone/>
            </a:pPr>
            <a:r>
              <a:rPr b="1" lang="en-US" sz="4000" u="sng">
                <a:solidFill>
                  <a:srgbClr val="D9EAD3"/>
                </a:solidFill>
              </a:rPr>
              <a:t>Key Points to Remember: </a:t>
            </a:r>
            <a:endParaRPr b="1" sz="4000" u="sng">
              <a:solidFill>
                <a:srgbClr val="D9EAD3"/>
              </a:solidFill>
            </a:endParaRPr>
          </a:p>
          <a:p>
            <a:pPr indent="0" lvl="0" marL="0" rtl="0" algn="l">
              <a:spcBef>
                <a:spcPts val="1200"/>
              </a:spcBef>
              <a:spcAft>
                <a:spcPts val="0"/>
              </a:spcAft>
              <a:buNone/>
            </a:pPr>
            <a:r>
              <a:t/>
            </a:r>
            <a:endParaRPr b="1" sz="4000" u="sng">
              <a:solidFill>
                <a:srgbClr val="D9EAD3"/>
              </a:solidFill>
            </a:endParaRPr>
          </a:p>
          <a:p>
            <a:pPr indent="-387350" lvl="0" marL="457200" rtl="0" algn="l">
              <a:spcBef>
                <a:spcPts val="1200"/>
              </a:spcBef>
              <a:spcAft>
                <a:spcPts val="0"/>
              </a:spcAft>
              <a:buClr>
                <a:srgbClr val="D9EAD3"/>
              </a:buClr>
              <a:buSzPts val="2500"/>
              <a:buAutoNum type="arabicPeriod"/>
            </a:pPr>
            <a:r>
              <a:rPr b="1" i="1" lang="en-US" sz="2500">
                <a:solidFill>
                  <a:srgbClr val="D9EAD3"/>
                </a:solidFill>
              </a:rPr>
              <a:t>Movement </a:t>
            </a:r>
            <a:endParaRPr b="1" i="1" sz="25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Hands apart, </a:t>
            </a:r>
            <a:endParaRPr sz="23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Stepping to get behind the ball</a:t>
            </a:r>
            <a:endParaRPr sz="2300">
              <a:solidFill>
                <a:srgbClr val="D9EAD3"/>
              </a:solidFill>
            </a:endParaRPr>
          </a:p>
          <a:p>
            <a:pPr indent="-374650" lvl="2" marL="1371600" rtl="0" algn="l">
              <a:spcBef>
                <a:spcPts val="0"/>
              </a:spcBef>
              <a:spcAft>
                <a:spcPts val="0"/>
              </a:spcAft>
              <a:buClr>
                <a:srgbClr val="D9EAD3"/>
              </a:buClr>
              <a:buSzPts val="2300"/>
              <a:buAutoNum type="romanLcPeriod"/>
            </a:pPr>
            <a:r>
              <a:rPr lang="en-US" sz="2300">
                <a:solidFill>
                  <a:srgbClr val="D9EAD3"/>
                </a:solidFill>
              </a:rPr>
              <a:t>shuffle or cross step</a:t>
            </a:r>
            <a:endParaRPr sz="2300">
              <a:solidFill>
                <a:srgbClr val="D9EAD3"/>
              </a:solidFill>
            </a:endParaRPr>
          </a:p>
          <a:p>
            <a:pPr indent="0" lvl="0" marL="1371600" rtl="0" algn="l">
              <a:spcBef>
                <a:spcPts val="1200"/>
              </a:spcBef>
              <a:spcAft>
                <a:spcPts val="0"/>
              </a:spcAft>
              <a:buNone/>
            </a:pPr>
            <a:r>
              <a:t/>
            </a:r>
            <a:endParaRPr sz="2300">
              <a:solidFill>
                <a:srgbClr val="D9EAD3"/>
              </a:solidFill>
            </a:endParaRPr>
          </a:p>
          <a:p>
            <a:pPr indent="-387350" lvl="0" marL="457200" rtl="0" algn="l">
              <a:spcBef>
                <a:spcPts val="1200"/>
              </a:spcBef>
              <a:spcAft>
                <a:spcPts val="0"/>
              </a:spcAft>
              <a:buClr>
                <a:srgbClr val="D9EAD3"/>
              </a:buClr>
              <a:buSzPts val="2500"/>
              <a:buAutoNum type="arabicPeriod"/>
            </a:pPr>
            <a:r>
              <a:rPr b="1" i="1" lang="en-US" sz="2500">
                <a:solidFill>
                  <a:srgbClr val="D9EAD3"/>
                </a:solidFill>
              </a:rPr>
              <a:t>Position</a:t>
            </a:r>
            <a:endParaRPr b="1" i="1" sz="25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Shoulders forward over knees</a:t>
            </a:r>
            <a:endParaRPr sz="23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Arms together away from body</a:t>
            </a:r>
            <a:endParaRPr sz="2300">
              <a:solidFill>
                <a:srgbClr val="D9EAD3"/>
              </a:solidFill>
            </a:endParaRPr>
          </a:p>
          <a:p>
            <a:pPr indent="0" lvl="0" marL="914400" rtl="0" algn="l">
              <a:spcBef>
                <a:spcPts val="1200"/>
              </a:spcBef>
              <a:spcAft>
                <a:spcPts val="0"/>
              </a:spcAft>
              <a:buNone/>
            </a:pPr>
            <a:r>
              <a:t/>
            </a:r>
            <a:endParaRPr sz="2300">
              <a:solidFill>
                <a:srgbClr val="D9EAD3"/>
              </a:solidFill>
            </a:endParaRPr>
          </a:p>
          <a:p>
            <a:pPr indent="-387350" lvl="0" marL="457200" rtl="0" algn="l">
              <a:spcBef>
                <a:spcPts val="1200"/>
              </a:spcBef>
              <a:spcAft>
                <a:spcPts val="0"/>
              </a:spcAft>
              <a:buClr>
                <a:srgbClr val="D9EAD3"/>
              </a:buClr>
              <a:buSzPts val="2500"/>
              <a:buAutoNum type="arabicPeriod"/>
            </a:pPr>
            <a:r>
              <a:rPr b="1" i="1" lang="en-US" sz="2500">
                <a:solidFill>
                  <a:srgbClr val="D9EAD3"/>
                </a:solidFill>
              </a:rPr>
              <a:t>Contact</a:t>
            </a:r>
            <a:endParaRPr b="1" i="1" sz="25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Don’t swing shoulders; shrug</a:t>
            </a:r>
            <a:endParaRPr sz="23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Point platform towards target</a:t>
            </a:r>
            <a:endParaRPr sz="2300">
              <a:solidFill>
                <a:srgbClr val="D9EAD3"/>
              </a:solidFill>
            </a:endParaRPr>
          </a:p>
        </p:txBody>
      </p:sp>
      <p:pic>
        <p:nvPicPr>
          <p:cNvPr descr="Learn how to do a forearm pass, it is very efficient against serves and powerful shots.&#10;&#10;You will find more drills to practice the forearm pass later in this program.&#10;&#10;Visit here : https://www.sikana.tv/en/sport/learn-to-play-volley-ball&#10;&#10;The forearm pass is an easy way to receive the ball and control it before starting a new attack. Having mastered this movement is therefore essential in real situations.&#10;&#10;This program was created thanks to the support of Decathlon, Sikana's partner for sports videos, along with the participation of the French VolleyBall Federation, an organisation which organises, runs and develops Volleyball in France,&#10;&#10;Visit our website: https://www.sikana.tv/en to discover dozens of free, online video programs on a whole range of essential topics: Health, Food, DIY, Micro-Entrepreneurship, Sport, Living Together and many more…  &#10; &#10;To help us translate the videos: https://factory.sikana.tv/&#10;&#10;Music : &#10;Will You Do - &quot;Ghostronic&quot;, &quot;Miami Ice&quot;, &quot;We Are Back&quot; &#10;Published by Alter K&#10;&#10;Translation - Rachel" id="1522" name="Google Shape;1522;g1f198c77699_0_120" title="Forearm pass | Volleyball">
            <a:hlinkClick r:id="rId3"/>
          </p:cNvPr>
          <p:cNvPicPr preferRelativeResize="0"/>
          <p:nvPr/>
        </p:nvPicPr>
        <p:blipFill>
          <a:blip r:embed="rId4">
            <a:alphaModFix/>
          </a:blip>
          <a:stretch>
            <a:fillRect/>
          </a:stretch>
        </p:blipFill>
        <p:spPr>
          <a:xfrm>
            <a:off x="1655250" y="1723578"/>
            <a:ext cx="5712676" cy="4284500"/>
          </a:xfrm>
          <a:prstGeom prst="rect">
            <a:avLst/>
          </a:prstGeom>
          <a:noFill/>
          <a:ln>
            <a:noFill/>
          </a:ln>
        </p:spPr>
      </p:pic>
      <p:pic>
        <p:nvPicPr>
          <p:cNvPr id="1523" name="Google Shape;1523;g1f198c77699_0_120"/>
          <p:cNvPicPr preferRelativeResize="0"/>
          <p:nvPr>
            <p:ph idx="2" type="pic"/>
          </p:nvPr>
        </p:nvPicPr>
        <p:blipFill rotWithShape="1">
          <a:blip r:embed="rId5">
            <a:alphaModFix/>
          </a:blip>
          <a:srcRect b="0" l="10505" r="10505" t="0"/>
          <a:stretch/>
        </p:blipFill>
        <p:spPr>
          <a:xfrm>
            <a:off x="5027864" y="195175"/>
            <a:ext cx="1957525" cy="1395525"/>
          </a:xfrm>
          <a:prstGeom prst="rect">
            <a:avLst/>
          </a:prstGeom>
          <a:solidFill>
            <a:schemeClr val="dk1"/>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2"/>
                                        </p:tgtEl>
                                        <p:attrNameLst>
                                          <p:attrName>style.visibility</p:attrName>
                                        </p:attrNameLst>
                                      </p:cBhvr>
                                      <p:to>
                                        <p:strVal val="visible"/>
                                      </p:to>
                                    </p:set>
                                    <p:animEffect filter="fade" transition="in">
                                      <p:cBhvr>
                                        <p:cTn dur="1000"/>
                                        <p:tgtEl>
                                          <p:spTgt spid="1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g1f198c77699_0_128"/>
          <p:cNvSpPr txBox="1"/>
          <p:nvPr>
            <p:ph type="title"/>
          </p:nvPr>
        </p:nvSpPr>
        <p:spPr>
          <a:xfrm>
            <a:off x="126939" y="507463"/>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Skills: </a:t>
            </a:r>
            <a:endParaRPr sz="4700"/>
          </a:p>
          <a:p>
            <a:pPr indent="0" lvl="0" marL="0" rtl="0" algn="l">
              <a:spcBef>
                <a:spcPts val="0"/>
              </a:spcBef>
              <a:spcAft>
                <a:spcPts val="0"/>
              </a:spcAft>
              <a:buNone/>
            </a:pPr>
            <a:r>
              <a:rPr lang="en-US" sz="4700"/>
              <a:t>Setting</a:t>
            </a:r>
            <a:endParaRPr sz="4700"/>
          </a:p>
        </p:txBody>
      </p:sp>
      <p:sp>
        <p:nvSpPr>
          <p:cNvPr id="1530" name="Google Shape;1530;g1f198c77699_0_128"/>
          <p:cNvSpPr txBox="1"/>
          <p:nvPr>
            <p:ph idx="1" type="body"/>
          </p:nvPr>
        </p:nvSpPr>
        <p:spPr>
          <a:xfrm>
            <a:off x="7777825" y="125700"/>
            <a:ext cx="4176900" cy="6606600"/>
          </a:xfrm>
          <a:prstGeom prst="rect">
            <a:avLst/>
          </a:prstGeom>
        </p:spPr>
        <p:txBody>
          <a:bodyPr anchorCtr="0" anchor="t" bIns="45700" lIns="91425" spcFirstLastPara="1" rIns="91425" wrap="square" tIns="45700">
            <a:normAutofit fontScale="92500" lnSpcReduction="20000"/>
          </a:bodyPr>
          <a:lstStyle/>
          <a:p>
            <a:pPr indent="0" lvl="0" marL="0" rtl="0" algn="l">
              <a:spcBef>
                <a:spcPts val="1200"/>
              </a:spcBef>
              <a:spcAft>
                <a:spcPts val="0"/>
              </a:spcAft>
              <a:buNone/>
            </a:pPr>
            <a:r>
              <a:rPr b="1" lang="en-US" sz="4000" u="sng">
                <a:solidFill>
                  <a:srgbClr val="D9EAD3"/>
                </a:solidFill>
              </a:rPr>
              <a:t>Key Points to Remember: </a:t>
            </a:r>
            <a:endParaRPr b="1" sz="4000" u="sng">
              <a:solidFill>
                <a:srgbClr val="D9EAD3"/>
              </a:solidFill>
            </a:endParaRPr>
          </a:p>
          <a:p>
            <a:pPr indent="0" lvl="0" marL="0" rtl="0" algn="l">
              <a:spcBef>
                <a:spcPts val="1200"/>
              </a:spcBef>
              <a:spcAft>
                <a:spcPts val="0"/>
              </a:spcAft>
              <a:buNone/>
            </a:pPr>
            <a:r>
              <a:t/>
            </a:r>
            <a:endParaRPr b="1" sz="4000" u="sng">
              <a:solidFill>
                <a:srgbClr val="D9EAD3"/>
              </a:solidFill>
            </a:endParaRPr>
          </a:p>
          <a:p>
            <a:pPr indent="-375443" lvl="0" marL="457200" rtl="0" algn="l">
              <a:spcBef>
                <a:spcPts val="1200"/>
              </a:spcBef>
              <a:spcAft>
                <a:spcPts val="0"/>
              </a:spcAft>
              <a:buClr>
                <a:srgbClr val="D9EAD3"/>
              </a:buClr>
              <a:buSzPct val="100000"/>
              <a:buAutoNum type="arabicPeriod"/>
            </a:pPr>
            <a:r>
              <a:rPr b="1" i="1" lang="en-US" sz="2500">
                <a:solidFill>
                  <a:srgbClr val="D9EAD3"/>
                </a:solidFill>
              </a:rPr>
              <a:t>Movement </a:t>
            </a:r>
            <a:endParaRPr b="1" i="1" sz="25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Hands apart, </a:t>
            </a:r>
            <a:endParaRPr sz="23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Stepping to get behind and slightly under the ball</a:t>
            </a:r>
            <a:endParaRPr sz="2300">
              <a:solidFill>
                <a:srgbClr val="D9EAD3"/>
              </a:solidFill>
            </a:endParaRPr>
          </a:p>
          <a:p>
            <a:pPr indent="-363696" lvl="2" marL="1371600" rtl="0" algn="l">
              <a:spcBef>
                <a:spcPts val="0"/>
              </a:spcBef>
              <a:spcAft>
                <a:spcPts val="0"/>
              </a:spcAft>
              <a:buClr>
                <a:srgbClr val="D9EAD3"/>
              </a:buClr>
              <a:buSzPct val="100000"/>
              <a:buAutoNum type="romanLcPeriod"/>
            </a:pPr>
            <a:r>
              <a:rPr lang="en-US" sz="2300">
                <a:solidFill>
                  <a:srgbClr val="D9EAD3"/>
                </a:solidFill>
              </a:rPr>
              <a:t>run, “right-left” stance</a:t>
            </a:r>
            <a:endParaRPr sz="2300">
              <a:solidFill>
                <a:srgbClr val="D9EAD3"/>
              </a:solidFill>
            </a:endParaRPr>
          </a:p>
          <a:p>
            <a:pPr indent="0" lvl="0" marL="1371600" rtl="0" algn="l">
              <a:spcBef>
                <a:spcPts val="1200"/>
              </a:spcBef>
              <a:spcAft>
                <a:spcPts val="0"/>
              </a:spcAft>
              <a:buNone/>
            </a:pPr>
            <a:r>
              <a:t/>
            </a:r>
            <a:endParaRPr sz="2300">
              <a:solidFill>
                <a:srgbClr val="D9EAD3"/>
              </a:solidFill>
            </a:endParaRPr>
          </a:p>
          <a:p>
            <a:pPr indent="-375443" lvl="0" marL="457200" rtl="0" algn="l">
              <a:spcBef>
                <a:spcPts val="1200"/>
              </a:spcBef>
              <a:spcAft>
                <a:spcPts val="0"/>
              </a:spcAft>
              <a:buClr>
                <a:srgbClr val="D9EAD3"/>
              </a:buClr>
              <a:buSzPct val="100000"/>
              <a:buAutoNum type="arabicPeriod"/>
            </a:pPr>
            <a:r>
              <a:rPr b="1" i="1" lang="en-US" sz="2500">
                <a:solidFill>
                  <a:srgbClr val="D9EAD3"/>
                </a:solidFill>
              </a:rPr>
              <a:t>Position</a:t>
            </a:r>
            <a:endParaRPr b="1" i="1" sz="25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Arms bent, hands at eye level</a:t>
            </a:r>
            <a:endParaRPr sz="23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Toes, hips, shoulders ALL facing towards target</a:t>
            </a:r>
            <a:endParaRPr sz="23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Jump before making contact with ball</a:t>
            </a:r>
            <a:endParaRPr sz="2300">
              <a:solidFill>
                <a:srgbClr val="D9EAD3"/>
              </a:solidFill>
            </a:endParaRPr>
          </a:p>
          <a:p>
            <a:pPr indent="0" lvl="0" marL="914400" rtl="0" algn="l">
              <a:spcBef>
                <a:spcPts val="1200"/>
              </a:spcBef>
              <a:spcAft>
                <a:spcPts val="0"/>
              </a:spcAft>
              <a:buNone/>
            </a:pPr>
            <a:r>
              <a:t/>
            </a:r>
            <a:endParaRPr sz="2300">
              <a:solidFill>
                <a:srgbClr val="D9EAD3"/>
              </a:solidFill>
            </a:endParaRPr>
          </a:p>
          <a:p>
            <a:pPr indent="-375443" lvl="0" marL="457200" rtl="0" algn="l">
              <a:spcBef>
                <a:spcPts val="1200"/>
              </a:spcBef>
              <a:spcAft>
                <a:spcPts val="0"/>
              </a:spcAft>
              <a:buClr>
                <a:srgbClr val="D9EAD3"/>
              </a:buClr>
              <a:buSzPct val="100000"/>
              <a:buAutoNum type="arabicPeriod"/>
            </a:pPr>
            <a:r>
              <a:rPr b="1" i="1" lang="en-US" sz="2500">
                <a:solidFill>
                  <a:srgbClr val="D9EAD3"/>
                </a:solidFill>
              </a:rPr>
              <a:t>Contact</a:t>
            </a:r>
            <a:endParaRPr b="1" i="1" sz="25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Round hands to “catch” ball on fingers</a:t>
            </a:r>
            <a:endParaRPr sz="23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Push ball out by extending arms </a:t>
            </a:r>
            <a:endParaRPr sz="2300">
              <a:solidFill>
                <a:srgbClr val="D9EAD3"/>
              </a:solidFill>
            </a:endParaRPr>
          </a:p>
        </p:txBody>
      </p:sp>
      <p:pic>
        <p:nvPicPr>
          <p:cNvPr descr="Learn how to do an overhead pass in volleyball.&#10;&#10;Have a look at our videos in the warm up chapter to find some drills to practice passing.&#10;&#10;Visit here : https://www.sikana.tv/en/sport/learn-to-play-volley-ball&#10;&#10;The overhead pass is very important as it allows the player to place the ball for a teammate to take the shot.&#10;&#10;This program was created thanks to the support of Decathlon, Sikana's partner for sports videos, along with the participation of the French VolleyBall Federation, an organisation which organises, runs and develops Volleyball in France,&#10;&#10;Visit our website: https://www.sikana.tv/en to discover dozens of free, online video programs on a whole range of essential topics: Health, Food, DIY, Micro-Entrepreneurship, Sport, Living Together and many more…  &#10; &#10;To help us translate the videos: https://factory.sikana.tv/&#10;&#10;Music : &#10;Will You Do - &quot;Ghostronic&quot;, &quot;Miami Ice&quot;, &quot;We Are Back&quot; &#10;Published by Alter K&#10;&#10;Translation - Adam.Mian" id="1531" name="Google Shape;1531;g1f198c77699_0_128" title="Overhead pass | Volleyball">
            <a:hlinkClick r:id="rId3"/>
          </p:cNvPr>
          <p:cNvPicPr preferRelativeResize="0"/>
          <p:nvPr/>
        </p:nvPicPr>
        <p:blipFill>
          <a:blip r:embed="rId4">
            <a:alphaModFix/>
          </a:blip>
          <a:stretch>
            <a:fillRect/>
          </a:stretch>
        </p:blipFill>
        <p:spPr>
          <a:xfrm>
            <a:off x="1821175" y="1768603"/>
            <a:ext cx="5585825" cy="4189350"/>
          </a:xfrm>
          <a:prstGeom prst="rect">
            <a:avLst/>
          </a:prstGeom>
          <a:noFill/>
          <a:ln>
            <a:noFill/>
          </a:ln>
        </p:spPr>
      </p:pic>
      <p:pic>
        <p:nvPicPr>
          <p:cNvPr id="1532" name="Google Shape;1532;g1f198c77699_0_128"/>
          <p:cNvPicPr preferRelativeResize="0"/>
          <p:nvPr/>
        </p:nvPicPr>
        <p:blipFill>
          <a:blip r:embed="rId5">
            <a:alphaModFix/>
          </a:blip>
          <a:stretch>
            <a:fillRect/>
          </a:stretch>
        </p:blipFill>
        <p:spPr>
          <a:xfrm>
            <a:off x="4818066" y="0"/>
            <a:ext cx="2377099" cy="1756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1"/>
                                        </p:tgtEl>
                                        <p:attrNameLst>
                                          <p:attrName>style.visibility</p:attrName>
                                        </p:attrNameLst>
                                      </p:cBhvr>
                                      <p:to>
                                        <p:strVal val="visible"/>
                                      </p:to>
                                    </p:set>
                                    <p:animEffect filter="fade" transition="in">
                                      <p:cBhvr>
                                        <p:cTn dur="1000"/>
                                        <p:tgtEl>
                                          <p:spTgt spid="1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g1f198c77699_0_135"/>
          <p:cNvSpPr txBox="1"/>
          <p:nvPr>
            <p:ph type="title"/>
          </p:nvPr>
        </p:nvSpPr>
        <p:spPr>
          <a:xfrm>
            <a:off x="100614" y="497713"/>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Skills: </a:t>
            </a:r>
            <a:endParaRPr sz="4700"/>
          </a:p>
          <a:p>
            <a:pPr indent="0" lvl="0" marL="0" rtl="0" algn="l">
              <a:spcBef>
                <a:spcPts val="0"/>
              </a:spcBef>
              <a:spcAft>
                <a:spcPts val="0"/>
              </a:spcAft>
              <a:buNone/>
            </a:pPr>
            <a:r>
              <a:rPr lang="en-US" sz="4700"/>
              <a:t>Serve Receive</a:t>
            </a:r>
            <a:endParaRPr sz="4700"/>
          </a:p>
        </p:txBody>
      </p:sp>
      <p:sp>
        <p:nvSpPr>
          <p:cNvPr id="1539" name="Google Shape;1539;g1f198c77699_0_135"/>
          <p:cNvSpPr txBox="1"/>
          <p:nvPr>
            <p:ph idx="1" type="body"/>
          </p:nvPr>
        </p:nvSpPr>
        <p:spPr>
          <a:xfrm>
            <a:off x="7777825" y="125700"/>
            <a:ext cx="4176900" cy="66066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rPr b="1" lang="en-US" sz="4000" u="sng">
                <a:solidFill>
                  <a:srgbClr val="D9EAD3"/>
                </a:solidFill>
              </a:rPr>
              <a:t>Key Points to Remember: </a:t>
            </a:r>
            <a:endParaRPr b="1" sz="4000" u="sng">
              <a:solidFill>
                <a:srgbClr val="D9EAD3"/>
              </a:solidFill>
            </a:endParaRPr>
          </a:p>
          <a:p>
            <a:pPr indent="0" lvl="0" marL="0" rtl="0" algn="l">
              <a:spcBef>
                <a:spcPts val="1200"/>
              </a:spcBef>
              <a:spcAft>
                <a:spcPts val="0"/>
              </a:spcAft>
              <a:buNone/>
            </a:pPr>
            <a:r>
              <a:t/>
            </a:r>
            <a:endParaRPr b="1" sz="4000" u="sng">
              <a:solidFill>
                <a:srgbClr val="D9EAD3"/>
              </a:solidFill>
            </a:endParaRPr>
          </a:p>
          <a:p>
            <a:pPr indent="-387350" lvl="0" marL="457200" rtl="0" algn="l">
              <a:spcBef>
                <a:spcPts val="1200"/>
              </a:spcBef>
              <a:spcAft>
                <a:spcPts val="0"/>
              </a:spcAft>
              <a:buClr>
                <a:srgbClr val="D9EAD3"/>
              </a:buClr>
              <a:buSzPts val="2500"/>
              <a:buAutoNum type="arabicPeriod"/>
            </a:pPr>
            <a:r>
              <a:rPr b="1" i="1" lang="en-US" sz="2500">
                <a:solidFill>
                  <a:srgbClr val="D9EAD3"/>
                </a:solidFill>
              </a:rPr>
              <a:t>Forearm Passing</a:t>
            </a:r>
            <a:r>
              <a:rPr b="1" i="1" lang="en-US" sz="2500">
                <a:solidFill>
                  <a:srgbClr val="D9EAD3"/>
                </a:solidFill>
              </a:rPr>
              <a:t> </a:t>
            </a:r>
            <a:endParaRPr b="1" i="1" sz="25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Slow down the ball by absorbing</a:t>
            </a:r>
            <a:endParaRPr sz="23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Point platform towards setter to set up offense</a:t>
            </a:r>
            <a:endParaRPr sz="2300">
              <a:solidFill>
                <a:srgbClr val="D9EAD3"/>
              </a:solidFill>
            </a:endParaRPr>
          </a:p>
          <a:p>
            <a:pPr indent="0" lvl="0" marL="1371600" rtl="0" algn="l">
              <a:spcBef>
                <a:spcPts val="1200"/>
              </a:spcBef>
              <a:spcAft>
                <a:spcPts val="0"/>
              </a:spcAft>
              <a:buNone/>
            </a:pPr>
            <a:r>
              <a:t/>
            </a:r>
            <a:endParaRPr sz="2300">
              <a:solidFill>
                <a:srgbClr val="D9EAD3"/>
              </a:solidFill>
            </a:endParaRPr>
          </a:p>
          <a:p>
            <a:pPr indent="-387350" lvl="0" marL="457200" rtl="0" algn="l">
              <a:spcBef>
                <a:spcPts val="1200"/>
              </a:spcBef>
              <a:spcAft>
                <a:spcPts val="0"/>
              </a:spcAft>
              <a:buClr>
                <a:srgbClr val="D9EAD3"/>
              </a:buClr>
              <a:buSzPts val="2500"/>
              <a:buAutoNum type="arabicPeriod"/>
            </a:pPr>
            <a:r>
              <a:rPr b="1" i="1" lang="en-US" sz="2500">
                <a:solidFill>
                  <a:srgbClr val="D9EAD3"/>
                </a:solidFill>
              </a:rPr>
              <a:t>Setting</a:t>
            </a:r>
            <a:endParaRPr b="1" i="1" sz="25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Cut off the ball’s trajectory by moving in line with the ball</a:t>
            </a:r>
            <a:endParaRPr sz="23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Follow through towards the setter spot to set up offense</a:t>
            </a:r>
            <a:endParaRPr sz="2300">
              <a:solidFill>
                <a:srgbClr val="D9EAD3"/>
              </a:solidFill>
            </a:endParaRPr>
          </a:p>
        </p:txBody>
      </p:sp>
      <p:pic>
        <p:nvPicPr>
          <p:cNvPr descr="Learn how to receive high and low balls, it is both a defensive movement and the first of the attack that follows.&#10;&#10;To practice receiving the ball, have a look at the following videos on defensive drills.&#10;&#10;Visit here : https://www.sikana.tv/en/sport/learn-to-play-volley-ball&#10;&#10;The players usually do a forearm pass to receive the ball.&#10;&#10;This program was created thanks to the support of Decathlon, Sikana's partner for sports videos, along with the participation of the French VolleyBall Federation, an organisation which organises, runs and develops Volleyball in France,&#10;&#10;Visit our website: https://www.sikana.tv/en to discover dozens of free, online video programs on a whole range of essential topics: Health, Food, DIY, Micro-Entrepreneurship, Sport, Living Together and many more…  &#10; &#10;To help us translate the videos: https://factory.sikana.tv/&#10;&#10;Music : &#10;Will You Do - &quot;Ghostronic&quot;, &quot;Miami Ice&quot;, &quot;We Are Back&quot; &#10;Published by Alter K&#10;&#10;Translation - Gill Roberts" id="1540" name="Google Shape;1540;g1f198c77699_0_135" title="Receiving the ball | Volleyball">
            <a:hlinkClick r:id="rId3"/>
          </p:cNvPr>
          <p:cNvPicPr preferRelativeResize="0"/>
          <p:nvPr/>
        </p:nvPicPr>
        <p:blipFill>
          <a:blip r:embed="rId4">
            <a:alphaModFix/>
          </a:blip>
          <a:stretch>
            <a:fillRect/>
          </a:stretch>
        </p:blipFill>
        <p:spPr>
          <a:xfrm>
            <a:off x="1811400" y="1739353"/>
            <a:ext cx="5722450" cy="4291825"/>
          </a:xfrm>
          <a:prstGeom prst="rect">
            <a:avLst/>
          </a:prstGeom>
          <a:noFill/>
          <a:ln>
            <a:noFill/>
          </a:ln>
        </p:spPr>
      </p:pic>
      <p:sp>
        <p:nvSpPr>
          <p:cNvPr id="1541" name="Google Shape;1541;g1f198c77699_0_13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 </a:t>
            </a:r>
            <a:endParaRPr/>
          </a:p>
        </p:txBody>
      </p:sp>
      <p:pic>
        <p:nvPicPr>
          <p:cNvPr id="1542" name="Google Shape;1542;g1f198c77699_0_135"/>
          <p:cNvPicPr preferRelativeResize="0"/>
          <p:nvPr/>
        </p:nvPicPr>
        <p:blipFill rotWithShape="1">
          <a:blip r:embed="rId5">
            <a:alphaModFix/>
          </a:blip>
          <a:srcRect b="0" l="47758" r="0" t="0"/>
          <a:stretch/>
        </p:blipFill>
        <p:spPr>
          <a:xfrm>
            <a:off x="5855047" y="47025"/>
            <a:ext cx="1785326" cy="192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0"/>
                                        </p:tgtEl>
                                        <p:attrNameLst>
                                          <p:attrName>style.visibility</p:attrName>
                                        </p:attrNameLst>
                                      </p:cBhvr>
                                      <p:to>
                                        <p:strVal val="visible"/>
                                      </p:to>
                                    </p:set>
                                    <p:animEffect filter="fade" transition="in">
                                      <p:cBhvr>
                                        <p:cTn dur="1000"/>
                                        <p:tgtEl>
                                          <p:spTgt spid="15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7" name="Shape 1547"/>
        <p:cNvGrpSpPr/>
        <p:nvPr/>
      </p:nvGrpSpPr>
      <p:grpSpPr>
        <a:xfrm>
          <a:off x="0" y="0"/>
          <a:ext cx="0" cy="0"/>
          <a:chOff x="0" y="0"/>
          <a:chExt cx="0" cy="0"/>
        </a:xfrm>
      </p:grpSpPr>
      <p:sp>
        <p:nvSpPr>
          <p:cNvPr id="1548" name="Google Shape;1548;g1f198c77699_0_17"/>
          <p:cNvSpPr txBox="1"/>
          <p:nvPr>
            <p:ph type="title"/>
          </p:nvPr>
        </p:nvSpPr>
        <p:spPr>
          <a:xfrm>
            <a:off x="97664" y="487963"/>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Skills: </a:t>
            </a:r>
            <a:endParaRPr sz="4700"/>
          </a:p>
          <a:p>
            <a:pPr indent="0" lvl="0" marL="0" rtl="0" algn="l">
              <a:spcBef>
                <a:spcPts val="0"/>
              </a:spcBef>
              <a:spcAft>
                <a:spcPts val="0"/>
              </a:spcAft>
              <a:buNone/>
            </a:pPr>
            <a:r>
              <a:rPr lang="en-US" sz="4700"/>
              <a:t>Hitting/Attacking</a:t>
            </a:r>
            <a:endParaRPr sz="4700"/>
          </a:p>
        </p:txBody>
      </p:sp>
      <p:sp>
        <p:nvSpPr>
          <p:cNvPr id="1549" name="Google Shape;1549;g1f198c77699_0_17"/>
          <p:cNvSpPr txBox="1"/>
          <p:nvPr>
            <p:ph idx="1" type="body"/>
          </p:nvPr>
        </p:nvSpPr>
        <p:spPr>
          <a:xfrm>
            <a:off x="7787575" y="0"/>
            <a:ext cx="4176900" cy="6792000"/>
          </a:xfrm>
          <a:prstGeom prst="rect">
            <a:avLst/>
          </a:prstGeom>
        </p:spPr>
        <p:txBody>
          <a:bodyPr anchorCtr="0" anchor="t" bIns="45700" lIns="91425" spcFirstLastPara="1" rIns="91425" wrap="square" tIns="45700">
            <a:normAutofit fontScale="77500" lnSpcReduction="20000"/>
          </a:bodyPr>
          <a:lstStyle/>
          <a:p>
            <a:pPr indent="0" lvl="0" marL="0" rtl="0" algn="l">
              <a:spcBef>
                <a:spcPts val="1200"/>
              </a:spcBef>
              <a:spcAft>
                <a:spcPts val="0"/>
              </a:spcAft>
              <a:buNone/>
            </a:pPr>
            <a:r>
              <a:rPr b="1" lang="en-US" sz="4000" u="sng">
                <a:solidFill>
                  <a:srgbClr val="D9EAD3"/>
                </a:solidFill>
              </a:rPr>
              <a:t>Key Points to Remember: </a:t>
            </a:r>
            <a:endParaRPr b="1" sz="4000" u="sng">
              <a:solidFill>
                <a:srgbClr val="D9EAD3"/>
              </a:solidFill>
            </a:endParaRPr>
          </a:p>
          <a:p>
            <a:pPr indent="0" lvl="0" marL="0" rtl="0" algn="l">
              <a:spcBef>
                <a:spcPts val="1200"/>
              </a:spcBef>
              <a:spcAft>
                <a:spcPts val="0"/>
              </a:spcAft>
              <a:buNone/>
            </a:pPr>
            <a:r>
              <a:t/>
            </a:r>
            <a:endParaRPr b="1" sz="4000" u="sng">
              <a:solidFill>
                <a:srgbClr val="D9EAD3"/>
              </a:solidFill>
            </a:endParaRPr>
          </a:p>
          <a:p>
            <a:pPr indent="-351631" lvl="0" marL="457200" rtl="0" algn="l">
              <a:spcBef>
                <a:spcPts val="1200"/>
              </a:spcBef>
              <a:spcAft>
                <a:spcPts val="0"/>
              </a:spcAft>
              <a:buClr>
                <a:srgbClr val="D9EAD3"/>
              </a:buClr>
              <a:buSzPct val="100000"/>
              <a:buAutoNum type="arabicPeriod"/>
            </a:pPr>
            <a:r>
              <a:rPr b="1" i="1" lang="en-US" sz="2500">
                <a:solidFill>
                  <a:srgbClr val="D9EAD3"/>
                </a:solidFill>
              </a:rPr>
              <a:t>“Movement” Phase</a:t>
            </a:r>
            <a:endParaRPr b="1" i="1" sz="2500">
              <a:solidFill>
                <a:srgbClr val="D9EAD3"/>
              </a:solidFill>
            </a:endParaRPr>
          </a:p>
          <a:p>
            <a:pPr indent="-341788" lvl="1" marL="914400" rtl="0" algn="l">
              <a:spcBef>
                <a:spcPts val="0"/>
              </a:spcBef>
              <a:spcAft>
                <a:spcPts val="0"/>
              </a:spcAft>
              <a:buClr>
                <a:srgbClr val="D9EAD3"/>
              </a:buClr>
              <a:buSzPct val="100000"/>
              <a:buAutoNum type="alphaLcPeriod"/>
            </a:pPr>
            <a:r>
              <a:rPr lang="en-US" sz="2300">
                <a:solidFill>
                  <a:srgbClr val="D9EAD3"/>
                </a:solidFill>
              </a:rPr>
              <a:t>Start behind the 10ft line</a:t>
            </a:r>
            <a:endParaRPr sz="2000">
              <a:solidFill>
                <a:srgbClr val="D9EAD3"/>
              </a:solidFill>
            </a:endParaRPr>
          </a:p>
          <a:p>
            <a:pPr indent="-341788" lvl="1" marL="914400" rtl="0" algn="l">
              <a:spcBef>
                <a:spcPts val="0"/>
              </a:spcBef>
              <a:spcAft>
                <a:spcPts val="0"/>
              </a:spcAft>
              <a:buClr>
                <a:srgbClr val="D9EAD3"/>
              </a:buClr>
              <a:buSzPct val="100000"/>
              <a:buAutoNum type="alphaLcPeriod"/>
            </a:pPr>
            <a:r>
              <a:rPr lang="en-US" sz="2300">
                <a:solidFill>
                  <a:srgbClr val="D9EAD3"/>
                </a:solidFill>
              </a:rPr>
              <a:t>Fall into sprint towards the ball</a:t>
            </a:r>
            <a:endParaRPr sz="2300">
              <a:solidFill>
                <a:srgbClr val="D9EAD3"/>
              </a:solidFill>
            </a:endParaRPr>
          </a:p>
          <a:p>
            <a:pPr indent="-341788" lvl="1" marL="914400" rtl="0" algn="l">
              <a:spcBef>
                <a:spcPts val="0"/>
              </a:spcBef>
              <a:spcAft>
                <a:spcPts val="0"/>
              </a:spcAft>
              <a:buClr>
                <a:srgbClr val="D9EAD3"/>
              </a:buClr>
              <a:buSzPct val="100000"/>
              <a:buAutoNum type="alphaLcPeriod"/>
            </a:pPr>
            <a:r>
              <a:rPr lang="en-US" sz="2300">
                <a:solidFill>
                  <a:srgbClr val="D9EAD3"/>
                </a:solidFill>
              </a:rPr>
              <a:t>Load Phase: 2-Step into squat; toes NOT straight on</a:t>
            </a:r>
            <a:endParaRPr sz="2300">
              <a:solidFill>
                <a:srgbClr val="D9EAD3"/>
              </a:solidFill>
            </a:endParaRPr>
          </a:p>
          <a:p>
            <a:pPr indent="0" lvl="0" marL="914400" rtl="0" algn="l">
              <a:spcBef>
                <a:spcPts val="1200"/>
              </a:spcBef>
              <a:spcAft>
                <a:spcPts val="0"/>
              </a:spcAft>
              <a:buNone/>
            </a:pPr>
            <a:r>
              <a:t/>
            </a:r>
            <a:endParaRPr sz="2300">
              <a:solidFill>
                <a:srgbClr val="D9EAD3"/>
              </a:solidFill>
            </a:endParaRPr>
          </a:p>
          <a:p>
            <a:pPr indent="-351631" lvl="0" marL="457200" rtl="0" algn="l">
              <a:spcBef>
                <a:spcPts val="1200"/>
              </a:spcBef>
              <a:spcAft>
                <a:spcPts val="0"/>
              </a:spcAft>
              <a:buClr>
                <a:srgbClr val="D9EAD3"/>
              </a:buClr>
              <a:buSzPct val="100000"/>
              <a:buAutoNum type="arabicPeriod"/>
            </a:pPr>
            <a:r>
              <a:rPr b="1" i="1" lang="en-US" sz="2500">
                <a:solidFill>
                  <a:srgbClr val="D9EAD3"/>
                </a:solidFill>
              </a:rPr>
              <a:t>“Jump” Phase</a:t>
            </a:r>
            <a:endParaRPr b="1" i="1" sz="2500">
              <a:solidFill>
                <a:srgbClr val="D9EAD3"/>
              </a:solidFill>
            </a:endParaRPr>
          </a:p>
          <a:p>
            <a:pPr indent="-351631" lvl="1" marL="914400" rtl="0" algn="l">
              <a:spcBef>
                <a:spcPts val="0"/>
              </a:spcBef>
              <a:spcAft>
                <a:spcPts val="0"/>
              </a:spcAft>
              <a:buClr>
                <a:srgbClr val="D9EAD3"/>
              </a:buClr>
              <a:buSzPct val="100000"/>
              <a:buAutoNum type="alphaLcPeriod"/>
            </a:pPr>
            <a:r>
              <a:rPr lang="en-US" sz="2500">
                <a:solidFill>
                  <a:srgbClr val="D9EAD3"/>
                </a:solidFill>
              </a:rPr>
              <a:t>Use arms to project you up</a:t>
            </a:r>
            <a:endParaRPr sz="2500">
              <a:solidFill>
                <a:srgbClr val="D9EAD3"/>
              </a:solidFill>
            </a:endParaRPr>
          </a:p>
          <a:p>
            <a:pPr indent="-351631" lvl="1" marL="914400" rtl="0" algn="l">
              <a:spcBef>
                <a:spcPts val="0"/>
              </a:spcBef>
              <a:spcAft>
                <a:spcPts val="0"/>
              </a:spcAft>
              <a:buClr>
                <a:srgbClr val="D9EAD3"/>
              </a:buClr>
              <a:buSzPct val="100000"/>
              <a:buAutoNum type="alphaLcPeriod"/>
            </a:pPr>
            <a:r>
              <a:rPr lang="en-US" sz="2500">
                <a:solidFill>
                  <a:srgbClr val="D9EAD3"/>
                </a:solidFill>
              </a:rPr>
              <a:t>Draw back hitting arm</a:t>
            </a:r>
            <a:endParaRPr sz="2500">
              <a:solidFill>
                <a:srgbClr val="D9EAD3"/>
              </a:solidFill>
            </a:endParaRPr>
          </a:p>
          <a:p>
            <a:pPr indent="-351631" lvl="2" marL="1371600" rtl="0" algn="l">
              <a:spcBef>
                <a:spcPts val="0"/>
              </a:spcBef>
              <a:spcAft>
                <a:spcPts val="0"/>
              </a:spcAft>
              <a:buClr>
                <a:srgbClr val="D9EAD3"/>
              </a:buClr>
              <a:buSzPct val="100000"/>
              <a:buAutoNum type="romanLcPeriod"/>
            </a:pPr>
            <a:r>
              <a:rPr lang="en-US" sz="2500">
                <a:solidFill>
                  <a:srgbClr val="D9EAD3"/>
                </a:solidFill>
              </a:rPr>
              <a:t>Create seperation from shoulders and hips</a:t>
            </a:r>
            <a:endParaRPr sz="2500">
              <a:solidFill>
                <a:srgbClr val="D9EAD3"/>
              </a:solidFill>
            </a:endParaRPr>
          </a:p>
          <a:p>
            <a:pPr indent="-351631" lvl="1" marL="914400" rtl="0" algn="l">
              <a:spcBef>
                <a:spcPts val="0"/>
              </a:spcBef>
              <a:spcAft>
                <a:spcPts val="0"/>
              </a:spcAft>
              <a:buClr>
                <a:srgbClr val="D9EAD3"/>
              </a:buClr>
              <a:buSzPct val="100000"/>
              <a:buAutoNum type="alphaLcPeriod"/>
            </a:pPr>
            <a:r>
              <a:rPr lang="en-US" sz="2500">
                <a:solidFill>
                  <a:srgbClr val="D9EAD3"/>
                </a:solidFill>
              </a:rPr>
              <a:t>Track with opp. hand</a:t>
            </a:r>
            <a:endParaRPr sz="2500">
              <a:solidFill>
                <a:srgbClr val="D9EAD3"/>
              </a:solidFill>
            </a:endParaRPr>
          </a:p>
          <a:p>
            <a:pPr indent="0" lvl="0" marL="914400" rtl="0" algn="l">
              <a:spcBef>
                <a:spcPts val="1200"/>
              </a:spcBef>
              <a:spcAft>
                <a:spcPts val="0"/>
              </a:spcAft>
              <a:buNone/>
            </a:pPr>
            <a:r>
              <a:t/>
            </a:r>
            <a:endParaRPr sz="2500">
              <a:solidFill>
                <a:srgbClr val="D9EAD3"/>
              </a:solidFill>
            </a:endParaRPr>
          </a:p>
          <a:p>
            <a:pPr indent="-351631" lvl="0" marL="457200" rtl="0" algn="l">
              <a:spcBef>
                <a:spcPts val="1200"/>
              </a:spcBef>
              <a:spcAft>
                <a:spcPts val="0"/>
              </a:spcAft>
              <a:buClr>
                <a:srgbClr val="D9EAD3"/>
              </a:buClr>
              <a:buSzPct val="100000"/>
              <a:buAutoNum type="arabicPeriod"/>
            </a:pPr>
            <a:r>
              <a:rPr b="1" i="1" lang="en-US" sz="2500">
                <a:solidFill>
                  <a:srgbClr val="D9EAD3"/>
                </a:solidFill>
              </a:rPr>
              <a:t>“Contact” Phase</a:t>
            </a:r>
            <a:endParaRPr b="1" i="1" sz="2500">
              <a:solidFill>
                <a:srgbClr val="D9EAD3"/>
              </a:solidFill>
            </a:endParaRPr>
          </a:p>
          <a:p>
            <a:pPr indent="-341788" lvl="1" marL="914400" rtl="0" algn="l">
              <a:spcBef>
                <a:spcPts val="0"/>
              </a:spcBef>
              <a:spcAft>
                <a:spcPts val="0"/>
              </a:spcAft>
              <a:buClr>
                <a:srgbClr val="D9EAD3"/>
              </a:buClr>
              <a:buSzPct val="100000"/>
              <a:buAutoNum type="alphaLcPeriod"/>
            </a:pPr>
            <a:r>
              <a:rPr lang="en-US" sz="2300">
                <a:solidFill>
                  <a:srgbClr val="D9EAD3"/>
                </a:solidFill>
              </a:rPr>
              <a:t>Hand on top of ball</a:t>
            </a:r>
            <a:endParaRPr sz="2300">
              <a:solidFill>
                <a:srgbClr val="D9EAD3"/>
              </a:solidFill>
            </a:endParaRPr>
          </a:p>
          <a:p>
            <a:pPr indent="-341788" lvl="1" marL="914400" rtl="0" algn="l">
              <a:spcBef>
                <a:spcPts val="0"/>
              </a:spcBef>
              <a:spcAft>
                <a:spcPts val="0"/>
              </a:spcAft>
              <a:buClr>
                <a:srgbClr val="D9EAD3"/>
              </a:buClr>
              <a:buSzPct val="100000"/>
              <a:buAutoNum type="alphaLcPeriod"/>
            </a:pPr>
            <a:r>
              <a:rPr lang="en-US" sz="2300">
                <a:solidFill>
                  <a:srgbClr val="D9EAD3"/>
                </a:solidFill>
              </a:rPr>
              <a:t>Snap Wrist (“hand in cookie jar”)</a:t>
            </a:r>
            <a:endParaRPr sz="2300">
              <a:solidFill>
                <a:srgbClr val="D9EAD3"/>
              </a:solidFill>
            </a:endParaRPr>
          </a:p>
          <a:p>
            <a:pPr indent="-341788" lvl="1" marL="914400" rtl="0" algn="l">
              <a:spcBef>
                <a:spcPts val="0"/>
              </a:spcBef>
              <a:spcAft>
                <a:spcPts val="0"/>
              </a:spcAft>
              <a:buClr>
                <a:srgbClr val="D9EAD3"/>
              </a:buClr>
              <a:buSzPct val="100000"/>
              <a:buAutoNum type="alphaLcPeriod"/>
            </a:pPr>
            <a:r>
              <a:rPr lang="en-US" sz="2300">
                <a:solidFill>
                  <a:srgbClr val="D9EAD3"/>
                </a:solidFill>
              </a:rPr>
              <a:t>Pull arm through</a:t>
            </a:r>
            <a:endParaRPr sz="2300">
              <a:solidFill>
                <a:srgbClr val="D9EAD3"/>
              </a:solidFill>
            </a:endParaRPr>
          </a:p>
          <a:p>
            <a:pPr indent="0" lvl="0" marL="914400" rtl="0" algn="l">
              <a:spcBef>
                <a:spcPts val="1200"/>
              </a:spcBef>
              <a:spcAft>
                <a:spcPts val="0"/>
              </a:spcAft>
              <a:buNone/>
            </a:pPr>
            <a:r>
              <a:t/>
            </a:r>
            <a:endParaRPr sz="2300">
              <a:solidFill>
                <a:srgbClr val="D9EAD3"/>
              </a:solidFill>
            </a:endParaRPr>
          </a:p>
          <a:p>
            <a:pPr indent="-341788" lvl="0" marL="457200" rtl="0" algn="l">
              <a:spcBef>
                <a:spcPts val="1200"/>
              </a:spcBef>
              <a:spcAft>
                <a:spcPts val="0"/>
              </a:spcAft>
              <a:buClr>
                <a:srgbClr val="D9EAD3"/>
              </a:buClr>
              <a:buSzPct val="100000"/>
              <a:buAutoNum type="arabicPeriod"/>
            </a:pPr>
            <a:r>
              <a:rPr b="1" i="1" lang="en-US" sz="2300">
                <a:solidFill>
                  <a:srgbClr val="D9EAD3"/>
                </a:solidFill>
              </a:rPr>
              <a:t>“Landing” Phase</a:t>
            </a:r>
            <a:endParaRPr b="1" i="1" sz="2300">
              <a:solidFill>
                <a:srgbClr val="D9EAD3"/>
              </a:solidFill>
            </a:endParaRPr>
          </a:p>
          <a:p>
            <a:pPr indent="-341788" lvl="1" marL="914400" rtl="0" algn="l">
              <a:spcBef>
                <a:spcPts val="0"/>
              </a:spcBef>
              <a:spcAft>
                <a:spcPts val="0"/>
              </a:spcAft>
              <a:buClr>
                <a:srgbClr val="D9EAD3"/>
              </a:buClr>
              <a:buSzPct val="100000"/>
              <a:buAutoNum type="alphaLcPeriod"/>
            </a:pPr>
            <a:r>
              <a:rPr lang="en-US" sz="2300">
                <a:solidFill>
                  <a:srgbClr val="D9EAD3"/>
                </a:solidFill>
              </a:rPr>
              <a:t>Land on 2 feet away from net</a:t>
            </a:r>
            <a:r>
              <a:rPr b="1" i="1" lang="en-US" sz="2300">
                <a:solidFill>
                  <a:srgbClr val="D9EAD3"/>
                </a:solidFill>
              </a:rPr>
              <a:t> </a:t>
            </a:r>
            <a:endParaRPr b="1" i="1" sz="2300">
              <a:solidFill>
                <a:srgbClr val="D9EAD3"/>
              </a:solidFill>
            </a:endParaRPr>
          </a:p>
        </p:txBody>
      </p:sp>
      <p:pic>
        <p:nvPicPr>
          <p:cNvPr descr="Learn how to jump, strike and land, to attack efficiently in volleyball.&#10;&#10;To practice attacking, have a look at the videos about offence drills of our program.&#10;&#10;Visit here : https://www.sikana.tv/en/sport/learn-to-play-volley-ball&#10;&#10;Attacking is one of the most impressive parts of volleyball, and, if well executed, can give you the advantage over the adversary team.&#10;&#10;This program was created thanks to the support of Decathlon, Sikana's partner for sports videos, along with the participation of the French VolleyBall Federation, an organisation which organises, runs and develops Volleyball in France,&#10;&#10;Visit our website: https://www.sikana.tv/en to discover dozens of free, online video programs on a whole range of essential topics: Health, Food, DIY, Micro-Entrepreneurship, Sport, Living Together and many more…  &#10; &#10;To help us translate the videos: https://factory.sikana.tv/&#10;&#10;Music : &#10;Will You Do - &quot;Ghostronic&quot;, &quot;Miami Ice&quot;, &quot;We Are Back&quot; &#10;Published by Alter K&#10;&#10;Translation - Gill Roberts" id="1550" name="Google Shape;1550;g1f198c77699_0_17" title="Attacking | Volleyball">
            <a:hlinkClick r:id="rId3"/>
          </p:cNvPr>
          <p:cNvPicPr preferRelativeResize="0"/>
          <p:nvPr/>
        </p:nvPicPr>
        <p:blipFill>
          <a:blip r:embed="rId4">
            <a:alphaModFix/>
          </a:blip>
          <a:stretch>
            <a:fillRect/>
          </a:stretch>
        </p:blipFill>
        <p:spPr>
          <a:xfrm>
            <a:off x="1791925" y="1774228"/>
            <a:ext cx="5649650" cy="4237225"/>
          </a:xfrm>
          <a:prstGeom prst="rect">
            <a:avLst/>
          </a:prstGeom>
          <a:noFill/>
          <a:ln>
            <a:noFill/>
          </a:ln>
        </p:spPr>
      </p:pic>
      <p:pic>
        <p:nvPicPr>
          <p:cNvPr id="1551" name="Google Shape;1551;g1f198c77699_0_17"/>
          <p:cNvPicPr preferRelativeResize="0"/>
          <p:nvPr/>
        </p:nvPicPr>
        <p:blipFill rotWithShape="1">
          <a:blip r:embed="rId5">
            <a:alphaModFix/>
          </a:blip>
          <a:srcRect b="23165" l="37475" r="24840" t="0"/>
          <a:stretch/>
        </p:blipFill>
        <p:spPr>
          <a:xfrm>
            <a:off x="5962750" y="7900"/>
            <a:ext cx="1727251" cy="19810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0"/>
                                        </p:tgtEl>
                                        <p:attrNameLst>
                                          <p:attrName>style.visibility</p:attrName>
                                        </p:attrNameLst>
                                      </p:cBhvr>
                                      <p:to>
                                        <p:strVal val="visible"/>
                                      </p:to>
                                    </p:set>
                                    <p:animEffect filter="fade" transition="in">
                                      <p:cBhvr>
                                        <p:cTn dur="1000"/>
                                        <p:tgtEl>
                                          <p:spTgt spid="1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6" name="Shape 1556"/>
        <p:cNvGrpSpPr/>
        <p:nvPr/>
      </p:nvGrpSpPr>
      <p:grpSpPr>
        <a:xfrm>
          <a:off x="0" y="0"/>
          <a:ext cx="0" cy="0"/>
          <a:chOff x="0" y="0"/>
          <a:chExt cx="0" cy="0"/>
        </a:xfrm>
      </p:grpSpPr>
      <p:sp>
        <p:nvSpPr>
          <p:cNvPr id="1557" name="Google Shape;1557;g1f198c77699_0_25"/>
          <p:cNvSpPr txBox="1"/>
          <p:nvPr>
            <p:ph type="title"/>
          </p:nvPr>
        </p:nvSpPr>
        <p:spPr>
          <a:xfrm>
            <a:off x="97668" y="517225"/>
            <a:ext cx="36108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Skills: </a:t>
            </a:r>
            <a:endParaRPr sz="4700"/>
          </a:p>
          <a:p>
            <a:pPr indent="0" lvl="0" marL="0" rtl="0" algn="l">
              <a:spcBef>
                <a:spcPts val="0"/>
              </a:spcBef>
              <a:spcAft>
                <a:spcPts val="0"/>
              </a:spcAft>
              <a:buNone/>
            </a:pPr>
            <a:r>
              <a:rPr lang="en-US" sz="4700"/>
              <a:t>Blocking</a:t>
            </a:r>
            <a:endParaRPr sz="4700"/>
          </a:p>
        </p:txBody>
      </p:sp>
      <p:sp>
        <p:nvSpPr>
          <p:cNvPr id="1558" name="Google Shape;1558;g1f198c77699_0_25"/>
          <p:cNvSpPr txBox="1"/>
          <p:nvPr>
            <p:ph idx="1" type="body"/>
          </p:nvPr>
        </p:nvSpPr>
        <p:spPr>
          <a:xfrm>
            <a:off x="7855900" y="0"/>
            <a:ext cx="4372200" cy="6858000"/>
          </a:xfrm>
          <a:prstGeom prst="rect">
            <a:avLst/>
          </a:prstGeom>
        </p:spPr>
        <p:txBody>
          <a:bodyPr anchorCtr="0" anchor="t" bIns="45700" lIns="91425" spcFirstLastPara="1" rIns="91425" wrap="square" tIns="45700">
            <a:normAutofit fontScale="92500" lnSpcReduction="20000"/>
          </a:bodyPr>
          <a:lstStyle/>
          <a:p>
            <a:pPr indent="0" lvl="0" marL="0" rtl="0" algn="l">
              <a:spcBef>
                <a:spcPts val="1200"/>
              </a:spcBef>
              <a:spcAft>
                <a:spcPts val="0"/>
              </a:spcAft>
              <a:buNone/>
            </a:pPr>
            <a:r>
              <a:rPr b="1" lang="en-US" sz="4000" u="sng">
                <a:solidFill>
                  <a:srgbClr val="D9EAD3"/>
                </a:solidFill>
              </a:rPr>
              <a:t>Key Points to Remember:</a:t>
            </a:r>
            <a:endParaRPr b="1" sz="4000" u="sng">
              <a:solidFill>
                <a:srgbClr val="D9EAD3"/>
              </a:solidFill>
            </a:endParaRPr>
          </a:p>
          <a:p>
            <a:pPr indent="0" lvl="0" marL="0" rtl="0" algn="l">
              <a:spcBef>
                <a:spcPts val="1200"/>
              </a:spcBef>
              <a:spcAft>
                <a:spcPts val="0"/>
              </a:spcAft>
              <a:buNone/>
            </a:pPr>
            <a:r>
              <a:rPr b="1" lang="en-US" sz="4000" u="sng">
                <a:solidFill>
                  <a:srgbClr val="D9EAD3"/>
                </a:solidFill>
              </a:rPr>
              <a:t> </a:t>
            </a:r>
            <a:endParaRPr b="1" sz="4000" u="sng">
              <a:solidFill>
                <a:srgbClr val="D9EAD3"/>
              </a:solidFill>
            </a:endParaRPr>
          </a:p>
          <a:p>
            <a:pPr indent="-375443" lvl="0" marL="457200" rtl="0" algn="l">
              <a:spcBef>
                <a:spcPts val="1200"/>
              </a:spcBef>
              <a:spcAft>
                <a:spcPts val="0"/>
              </a:spcAft>
              <a:buClr>
                <a:srgbClr val="D9EAD3"/>
              </a:buClr>
              <a:buSzPct val="100000"/>
              <a:buAutoNum type="arabicPeriod"/>
            </a:pPr>
            <a:r>
              <a:rPr b="1" i="1" lang="en-US" sz="2500">
                <a:solidFill>
                  <a:srgbClr val="D9EAD3"/>
                </a:solidFill>
              </a:rPr>
              <a:t>“Ready Stance” Phase</a:t>
            </a:r>
            <a:endParaRPr b="1" i="1" sz="25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Arm Distance away from net</a:t>
            </a:r>
            <a:endParaRPr sz="23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Bent knees ready to jump or move</a:t>
            </a:r>
            <a:endParaRPr sz="23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Watching offense</a:t>
            </a:r>
            <a:endParaRPr sz="2300">
              <a:solidFill>
                <a:srgbClr val="D9EAD3"/>
              </a:solidFill>
            </a:endParaRPr>
          </a:p>
          <a:p>
            <a:pPr indent="0" lvl="0" marL="914400" rtl="0" algn="l">
              <a:spcBef>
                <a:spcPts val="1200"/>
              </a:spcBef>
              <a:spcAft>
                <a:spcPts val="0"/>
              </a:spcAft>
              <a:buNone/>
            </a:pPr>
            <a:r>
              <a:t/>
            </a:r>
            <a:endParaRPr sz="2300">
              <a:solidFill>
                <a:srgbClr val="D9EAD3"/>
              </a:solidFill>
            </a:endParaRPr>
          </a:p>
          <a:p>
            <a:pPr indent="-375443" lvl="0" marL="457200" rtl="0" algn="l">
              <a:spcBef>
                <a:spcPts val="1200"/>
              </a:spcBef>
              <a:spcAft>
                <a:spcPts val="0"/>
              </a:spcAft>
              <a:buClr>
                <a:srgbClr val="D9EAD3"/>
              </a:buClr>
              <a:buSzPct val="100000"/>
              <a:buAutoNum type="arabicPeriod"/>
            </a:pPr>
            <a:r>
              <a:rPr b="1" i="1" lang="en-US" sz="2500">
                <a:solidFill>
                  <a:srgbClr val="D9EAD3"/>
                </a:solidFill>
              </a:rPr>
              <a:t>“Movement” Phase</a:t>
            </a:r>
            <a:endParaRPr b="1" i="1" sz="25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Move towards attacker</a:t>
            </a:r>
            <a:endParaRPr sz="2300">
              <a:solidFill>
                <a:srgbClr val="D9EAD3"/>
              </a:solidFill>
            </a:endParaRPr>
          </a:p>
          <a:p>
            <a:pPr indent="-363696" lvl="2" marL="1371600" rtl="0" algn="l">
              <a:spcBef>
                <a:spcPts val="0"/>
              </a:spcBef>
              <a:spcAft>
                <a:spcPts val="0"/>
              </a:spcAft>
              <a:buClr>
                <a:srgbClr val="D9EAD3"/>
              </a:buClr>
              <a:buSzPct val="100000"/>
              <a:buAutoNum type="romanLcPeriod"/>
            </a:pPr>
            <a:r>
              <a:rPr lang="en-US" sz="2300">
                <a:solidFill>
                  <a:srgbClr val="D9EAD3"/>
                </a:solidFill>
              </a:rPr>
              <a:t>Shuffle/approach</a:t>
            </a:r>
            <a:endParaRPr sz="2300">
              <a:solidFill>
                <a:srgbClr val="D9EAD3"/>
              </a:solidFill>
            </a:endParaRPr>
          </a:p>
          <a:p>
            <a:pPr indent="-363696" lvl="3" marL="1828800" rtl="0" algn="l">
              <a:spcBef>
                <a:spcPts val="0"/>
              </a:spcBef>
              <a:spcAft>
                <a:spcPts val="0"/>
              </a:spcAft>
              <a:buClr>
                <a:srgbClr val="D9EAD3"/>
              </a:buClr>
              <a:buSzPct val="100000"/>
              <a:buAutoNum type="arabicPeriod"/>
            </a:pPr>
            <a:r>
              <a:rPr lang="en-US" sz="2300">
                <a:solidFill>
                  <a:srgbClr val="D9EAD3"/>
                </a:solidFill>
              </a:rPr>
              <a:t>Minimize steps </a:t>
            </a:r>
            <a:endParaRPr sz="23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Keep distance from net</a:t>
            </a:r>
            <a:endParaRPr sz="2300">
              <a:solidFill>
                <a:srgbClr val="D9EAD3"/>
              </a:solidFill>
            </a:endParaRPr>
          </a:p>
          <a:p>
            <a:pPr indent="0" lvl="0" marL="914400" rtl="0" algn="l">
              <a:spcBef>
                <a:spcPts val="1200"/>
              </a:spcBef>
              <a:spcAft>
                <a:spcPts val="0"/>
              </a:spcAft>
              <a:buNone/>
            </a:pPr>
            <a:r>
              <a:t/>
            </a:r>
            <a:endParaRPr sz="2300">
              <a:solidFill>
                <a:srgbClr val="D9EAD3"/>
              </a:solidFill>
            </a:endParaRPr>
          </a:p>
          <a:p>
            <a:pPr indent="-375443" lvl="0" marL="457200" rtl="0" algn="l">
              <a:spcBef>
                <a:spcPts val="1200"/>
              </a:spcBef>
              <a:spcAft>
                <a:spcPts val="0"/>
              </a:spcAft>
              <a:buClr>
                <a:srgbClr val="D9EAD3"/>
              </a:buClr>
              <a:buSzPct val="100000"/>
              <a:buAutoNum type="arabicPeriod"/>
            </a:pPr>
            <a:r>
              <a:rPr b="1" i="1" lang="en-US" sz="2500">
                <a:solidFill>
                  <a:srgbClr val="D9EAD3"/>
                </a:solidFill>
              </a:rPr>
              <a:t>“Jump”</a:t>
            </a:r>
            <a:endParaRPr b="1" i="1" sz="25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Use arms to jump</a:t>
            </a:r>
            <a:endParaRPr sz="23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PIKE around net</a:t>
            </a:r>
            <a:endParaRPr sz="2300">
              <a:solidFill>
                <a:srgbClr val="D9EAD3"/>
              </a:solidFill>
            </a:endParaRPr>
          </a:p>
          <a:p>
            <a:pPr indent="-363696" lvl="1" marL="914400" rtl="0" algn="l">
              <a:spcBef>
                <a:spcPts val="0"/>
              </a:spcBef>
              <a:spcAft>
                <a:spcPts val="0"/>
              </a:spcAft>
              <a:buClr>
                <a:srgbClr val="D9EAD3"/>
              </a:buClr>
              <a:buSzPct val="100000"/>
              <a:buAutoNum type="alphaLcPeriod"/>
            </a:pPr>
            <a:r>
              <a:rPr lang="en-US" sz="2300">
                <a:solidFill>
                  <a:srgbClr val="D9EAD3"/>
                </a:solidFill>
              </a:rPr>
              <a:t>Goal:</a:t>
            </a:r>
            <a:endParaRPr sz="2300">
              <a:solidFill>
                <a:srgbClr val="D9EAD3"/>
              </a:solidFill>
            </a:endParaRPr>
          </a:p>
          <a:p>
            <a:pPr indent="-363696" lvl="2" marL="1371600" rtl="0" algn="l">
              <a:spcBef>
                <a:spcPts val="0"/>
              </a:spcBef>
              <a:spcAft>
                <a:spcPts val="0"/>
              </a:spcAft>
              <a:buClr>
                <a:srgbClr val="D9EAD3"/>
              </a:buClr>
              <a:buSzPct val="100000"/>
              <a:buAutoNum type="romanLcPeriod"/>
            </a:pPr>
            <a:r>
              <a:rPr lang="en-US" sz="2300">
                <a:solidFill>
                  <a:srgbClr val="D9EAD3"/>
                </a:solidFill>
              </a:rPr>
              <a:t>slow down attack</a:t>
            </a:r>
            <a:endParaRPr sz="2300">
              <a:solidFill>
                <a:srgbClr val="D9EAD3"/>
              </a:solidFill>
            </a:endParaRPr>
          </a:p>
          <a:p>
            <a:pPr indent="-363696" lvl="2" marL="1371600" rtl="0" algn="l">
              <a:spcBef>
                <a:spcPts val="0"/>
              </a:spcBef>
              <a:spcAft>
                <a:spcPts val="0"/>
              </a:spcAft>
              <a:buClr>
                <a:srgbClr val="D9EAD3"/>
              </a:buClr>
              <a:buSzPct val="100000"/>
              <a:buAutoNum type="romanLcPeriod"/>
            </a:pPr>
            <a:r>
              <a:rPr lang="en-US" sz="2300">
                <a:solidFill>
                  <a:srgbClr val="D9EAD3"/>
                </a:solidFill>
              </a:rPr>
              <a:t>minimize attackers hitting options</a:t>
            </a:r>
            <a:endParaRPr sz="2300">
              <a:solidFill>
                <a:srgbClr val="D9EAD3"/>
              </a:solidFill>
            </a:endParaRPr>
          </a:p>
        </p:txBody>
      </p:sp>
      <p:pic>
        <p:nvPicPr>
          <p:cNvPr descr="In this video you will find the essential steps to learn to jump and block the attacks from the adversary efficiently.&#10;&#10;To practice blocking, have a look at our videos on blocking drills!&#10;&#10;Visit here : https://www.sikana.tv/en/sport/learn-to-play-volley-ball&#10;&#10;There are different ways to block, the offensive block, or counter, the defensive block and the zone protection.&#10;&#10;This program was created thanks to the support of Decathlon, Sikana's partner for sports videos, along with the participation of the French VolleyBall Federation, an organisation which organises, runs and develops Volleyball in France,&#10;&#10;Visit our website: https://www.sikana.tv/en to discover dozens of free, online video programs on a whole range of essential topics: Health, Food, DIY, Micro-Entrepreneurship, Sport, Living Together and many more…  &#10; &#10;To help us translate the videos: https://factory.sikana.tv/&#10;&#10;Music : &#10;Will You Do - &quot;Ghostronic&quot;, &quot;Miami Ice&quot;, &quot;We Are Back&quot; &#10;Published by Alter K&#10;&#10;Translation - joriggall" id="1559" name="Google Shape;1559;g1f198c77699_0_25" title="The block | Volleyball">
            <a:hlinkClick r:id="rId3"/>
          </p:cNvPr>
          <p:cNvPicPr preferRelativeResize="0"/>
          <p:nvPr/>
        </p:nvPicPr>
        <p:blipFill>
          <a:blip r:embed="rId4">
            <a:alphaModFix/>
          </a:blip>
          <a:stretch>
            <a:fillRect/>
          </a:stretch>
        </p:blipFill>
        <p:spPr>
          <a:xfrm>
            <a:off x="1674775" y="1852328"/>
            <a:ext cx="5693176" cy="4269875"/>
          </a:xfrm>
          <a:prstGeom prst="rect">
            <a:avLst/>
          </a:prstGeom>
          <a:noFill/>
          <a:ln>
            <a:noFill/>
          </a:ln>
        </p:spPr>
      </p:pic>
      <p:pic>
        <p:nvPicPr>
          <p:cNvPr id="1560" name="Google Shape;1560;g1f198c77699_0_25"/>
          <p:cNvPicPr preferRelativeResize="0"/>
          <p:nvPr/>
        </p:nvPicPr>
        <p:blipFill rotWithShape="1">
          <a:blip r:embed="rId5">
            <a:alphaModFix/>
          </a:blip>
          <a:srcRect b="8441" l="0" r="10976" t="0"/>
          <a:stretch/>
        </p:blipFill>
        <p:spPr>
          <a:xfrm>
            <a:off x="4544258" y="85950"/>
            <a:ext cx="2745592" cy="18834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9"/>
                                        </p:tgtEl>
                                        <p:attrNameLst>
                                          <p:attrName>style.visibility</p:attrName>
                                        </p:attrNameLst>
                                      </p:cBhvr>
                                      <p:to>
                                        <p:strVal val="visible"/>
                                      </p:to>
                                    </p:set>
                                    <p:animEffect filter="fade" transition="in">
                                      <p:cBhvr>
                                        <p:cTn dur="1000"/>
                                        <p:tgtEl>
                                          <p:spTgt spid="15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2" name="Shape 1402"/>
        <p:cNvGrpSpPr/>
        <p:nvPr/>
      </p:nvGrpSpPr>
      <p:grpSpPr>
        <a:xfrm>
          <a:off x="0" y="0"/>
          <a:ext cx="0" cy="0"/>
          <a:chOff x="0" y="0"/>
          <a:chExt cx="0" cy="0"/>
        </a:xfrm>
      </p:grpSpPr>
      <p:sp>
        <p:nvSpPr>
          <p:cNvPr id="1403" name="Google Shape;1403;p2"/>
          <p:cNvSpPr txBox="1"/>
          <p:nvPr>
            <p:ph type="title"/>
          </p:nvPr>
        </p:nvSpPr>
        <p:spPr>
          <a:xfrm>
            <a:off x="911224" y="304800"/>
            <a:ext cx="11277600" cy="1020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onsolas"/>
              <a:buNone/>
            </a:pPr>
            <a:r>
              <a:rPr b="1" lang="en-US" sz="4500"/>
              <a:t>Table of Contents</a:t>
            </a:r>
            <a:endParaRPr b="1" sz="4500"/>
          </a:p>
        </p:txBody>
      </p:sp>
      <p:sp>
        <p:nvSpPr>
          <p:cNvPr id="1404" name="Google Shape;1404;p2"/>
          <p:cNvSpPr txBox="1"/>
          <p:nvPr>
            <p:ph idx="1" type="body"/>
          </p:nvPr>
        </p:nvSpPr>
        <p:spPr>
          <a:xfrm>
            <a:off x="1522427" y="1905000"/>
            <a:ext cx="10529700" cy="42672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800"/>
              </a:spcBef>
              <a:spcAft>
                <a:spcPts val="0"/>
              </a:spcAft>
              <a:buClr>
                <a:srgbClr val="F4CCCC"/>
              </a:buClr>
              <a:buSzPts val="2400"/>
              <a:buFont typeface="Consolas"/>
              <a:buAutoNum type="arabicPeriod"/>
            </a:pPr>
            <a:r>
              <a:rPr lang="en-US">
                <a:solidFill>
                  <a:srgbClr val="F4CCCC"/>
                </a:solidFill>
                <a:latin typeface="Consolas"/>
                <a:ea typeface="Consolas"/>
                <a:cs typeface="Consolas"/>
                <a:sym typeface="Consolas"/>
              </a:rPr>
              <a:t>Basics</a:t>
            </a:r>
            <a:endParaRPr>
              <a:solidFill>
                <a:srgbClr val="F4CCCC"/>
              </a:solidFill>
              <a:latin typeface="Consolas"/>
              <a:ea typeface="Consolas"/>
              <a:cs typeface="Consolas"/>
              <a:sym typeface="Consolas"/>
            </a:endParaRPr>
          </a:p>
          <a:p>
            <a:pPr indent="-299720" lvl="1" marL="548640" rtl="0" algn="l">
              <a:lnSpc>
                <a:spcPct val="90000"/>
              </a:lnSpc>
              <a:spcBef>
                <a:spcPts val="1800"/>
              </a:spcBef>
              <a:spcAft>
                <a:spcPts val="0"/>
              </a:spcAft>
              <a:buClr>
                <a:srgbClr val="F4CCCC"/>
              </a:buClr>
              <a:buSzPts val="2400"/>
              <a:buChar char="–"/>
            </a:pPr>
            <a:r>
              <a:rPr lang="en-US" sz="2400">
                <a:solidFill>
                  <a:srgbClr val="F4CCCC"/>
                </a:solidFill>
                <a:latin typeface="Consolas"/>
                <a:ea typeface="Consolas"/>
                <a:cs typeface="Consolas"/>
                <a:sym typeface="Consolas"/>
              </a:rPr>
              <a:t>Rules, Violations, Scoring, Rotations, Base</a:t>
            </a:r>
            <a:endParaRPr sz="2400">
              <a:solidFill>
                <a:srgbClr val="F4CCCC"/>
              </a:solidFill>
              <a:latin typeface="Consolas"/>
              <a:ea typeface="Consolas"/>
              <a:cs typeface="Consolas"/>
              <a:sym typeface="Consolas"/>
            </a:endParaRPr>
          </a:p>
          <a:p>
            <a:pPr indent="-312420" lvl="0" marL="274320" rtl="0" algn="l">
              <a:spcBef>
                <a:spcPts val="1800"/>
              </a:spcBef>
              <a:spcAft>
                <a:spcPts val="0"/>
              </a:spcAft>
              <a:buSzPts val="2400"/>
              <a:buFont typeface="Consolas"/>
              <a:buAutoNum type="arabicPeriod"/>
            </a:pPr>
            <a:r>
              <a:rPr lang="en-US">
                <a:latin typeface="Consolas"/>
                <a:ea typeface="Consolas"/>
                <a:cs typeface="Consolas"/>
                <a:sym typeface="Consolas"/>
              </a:rPr>
              <a:t>Positions/Roles</a:t>
            </a:r>
            <a:endParaRPr>
              <a:latin typeface="Consolas"/>
              <a:ea typeface="Consolas"/>
              <a:cs typeface="Consolas"/>
              <a:sym typeface="Consolas"/>
            </a:endParaRPr>
          </a:p>
          <a:p>
            <a:pPr indent="-299720" lvl="1" marL="548640" rtl="0" algn="l">
              <a:spcBef>
                <a:spcPts val="1800"/>
              </a:spcBef>
              <a:spcAft>
                <a:spcPts val="0"/>
              </a:spcAft>
              <a:buSzPts val="2400"/>
              <a:buChar char="–"/>
            </a:pPr>
            <a:r>
              <a:rPr lang="en-US" sz="2400">
                <a:latin typeface="Consolas"/>
                <a:ea typeface="Consolas"/>
                <a:cs typeface="Consolas"/>
                <a:sym typeface="Consolas"/>
              </a:rPr>
              <a:t>Setters (S), Hitters (OH, MB,RS or OP), and Passers (DS,Libero)</a:t>
            </a:r>
            <a:endParaRPr sz="2400">
              <a:latin typeface="Consolas"/>
              <a:ea typeface="Consolas"/>
              <a:cs typeface="Consolas"/>
              <a:sym typeface="Consolas"/>
            </a:endParaRPr>
          </a:p>
          <a:p>
            <a:pPr indent="-312420" lvl="0" marL="274320" rtl="0" algn="l">
              <a:spcBef>
                <a:spcPts val="1800"/>
              </a:spcBef>
              <a:spcAft>
                <a:spcPts val="0"/>
              </a:spcAft>
              <a:buSzPts val="2400"/>
              <a:buFont typeface="Consolas"/>
              <a:buAutoNum type="arabicPeriod"/>
            </a:pPr>
            <a:r>
              <a:rPr lang="en-US">
                <a:latin typeface="Consolas"/>
                <a:ea typeface="Consolas"/>
                <a:cs typeface="Consolas"/>
                <a:sym typeface="Consolas"/>
              </a:rPr>
              <a:t>Skills</a:t>
            </a:r>
            <a:endParaRPr>
              <a:latin typeface="Consolas"/>
              <a:ea typeface="Consolas"/>
              <a:cs typeface="Consolas"/>
              <a:sym typeface="Consolas"/>
            </a:endParaRPr>
          </a:p>
          <a:p>
            <a:pPr indent="-299720" lvl="1" marL="548640" rtl="0" algn="l">
              <a:spcBef>
                <a:spcPts val="1800"/>
              </a:spcBef>
              <a:spcAft>
                <a:spcPts val="0"/>
              </a:spcAft>
              <a:buSzPts val="2400"/>
              <a:buChar char="–"/>
            </a:pPr>
            <a:r>
              <a:rPr lang="en-US" sz="2400">
                <a:latin typeface="Consolas"/>
                <a:ea typeface="Consolas"/>
                <a:cs typeface="Consolas"/>
                <a:sym typeface="Consolas"/>
              </a:rPr>
              <a:t>Passing/Digging, Setting, Hitting/Attacking, Serving</a:t>
            </a:r>
            <a:endParaRPr sz="2400">
              <a:latin typeface="Consolas"/>
              <a:ea typeface="Consolas"/>
              <a:cs typeface="Consolas"/>
              <a:sym typeface="Consolas"/>
            </a:endParaRPr>
          </a:p>
          <a:p>
            <a:pPr indent="-274320" lvl="0" marL="274320" rtl="0" algn="l">
              <a:spcBef>
                <a:spcPts val="1800"/>
              </a:spcBef>
              <a:spcAft>
                <a:spcPts val="0"/>
              </a:spcAft>
              <a:buSzPts val="1800"/>
              <a:buFont typeface="Consolas"/>
              <a:buAutoNum type="arabicPeriod"/>
            </a:pPr>
            <a:r>
              <a:rPr lang="en-US">
                <a:latin typeface="Consolas"/>
                <a:ea typeface="Consolas"/>
                <a:cs typeface="Consolas"/>
                <a:sym typeface="Consolas"/>
              </a:rPr>
              <a:t>More Resources!</a:t>
            </a:r>
            <a:endParaRPr>
              <a:latin typeface="Consolas"/>
              <a:ea typeface="Consolas"/>
              <a:cs typeface="Consolas"/>
              <a:sym typeface="Consolas"/>
            </a:endParaRPr>
          </a:p>
          <a:p>
            <a:pPr indent="-274320" lvl="1" marL="548640" rtl="0" algn="l">
              <a:spcBef>
                <a:spcPts val="1800"/>
              </a:spcBef>
              <a:spcAft>
                <a:spcPts val="0"/>
              </a:spcAft>
              <a:buSzPts val="2000"/>
              <a:buChar char="–"/>
            </a:pPr>
            <a:r>
              <a:rPr lang="en-US">
                <a:latin typeface="Consolas"/>
                <a:ea typeface="Consolas"/>
                <a:cs typeface="Consolas"/>
                <a:sym typeface="Consolas"/>
              </a:rPr>
              <a:t>Skills and Drills, Rotations, Watching Volleyball</a:t>
            </a:r>
            <a:endParaRPr sz="2900">
              <a:latin typeface="Consolas"/>
              <a:ea typeface="Consolas"/>
              <a:cs typeface="Consolas"/>
              <a:sym typeface="Consola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5" name="Shape 1565"/>
        <p:cNvGrpSpPr/>
        <p:nvPr/>
      </p:nvGrpSpPr>
      <p:grpSpPr>
        <a:xfrm>
          <a:off x="0" y="0"/>
          <a:ext cx="0" cy="0"/>
          <a:chOff x="0" y="0"/>
          <a:chExt cx="0" cy="0"/>
        </a:xfrm>
      </p:grpSpPr>
      <p:sp>
        <p:nvSpPr>
          <p:cNvPr id="1566" name="Google Shape;1566;g1f198c77699_0_33"/>
          <p:cNvSpPr txBox="1"/>
          <p:nvPr>
            <p:ph type="title"/>
          </p:nvPr>
        </p:nvSpPr>
        <p:spPr>
          <a:xfrm>
            <a:off x="93839" y="478213"/>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Skills: </a:t>
            </a:r>
            <a:endParaRPr sz="4700"/>
          </a:p>
          <a:p>
            <a:pPr indent="0" lvl="0" marL="0" rtl="0" algn="l">
              <a:spcBef>
                <a:spcPts val="0"/>
              </a:spcBef>
              <a:spcAft>
                <a:spcPts val="0"/>
              </a:spcAft>
              <a:buNone/>
            </a:pPr>
            <a:r>
              <a:rPr lang="en-US" sz="4700"/>
              <a:t>Serving</a:t>
            </a:r>
            <a:endParaRPr sz="4700"/>
          </a:p>
        </p:txBody>
      </p:sp>
      <p:sp>
        <p:nvSpPr>
          <p:cNvPr id="1567" name="Google Shape;1567;g1f198c77699_0_33"/>
          <p:cNvSpPr txBox="1"/>
          <p:nvPr>
            <p:ph idx="1" type="body"/>
          </p:nvPr>
        </p:nvSpPr>
        <p:spPr>
          <a:xfrm>
            <a:off x="7650950" y="0"/>
            <a:ext cx="4488900" cy="7006800"/>
          </a:xfrm>
          <a:prstGeom prst="rect">
            <a:avLst/>
          </a:prstGeom>
        </p:spPr>
        <p:txBody>
          <a:bodyPr anchorCtr="0" anchor="t" bIns="45700" lIns="91425" spcFirstLastPara="1" rIns="91425" wrap="square" tIns="45700">
            <a:normAutofit lnSpcReduction="20000"/>
          </a:bodyPr>
          <a:lstStyle/>
          <a:p>
            <a:pPr indent="0" lvl="0" marL="0" rtl="0" algn="l">
              <a:spcBef>
                <a:spcPts val="1200"/>
              </a:spcBef>
              <a:spcAft>
                <a:spcPts val="0"/>
              </a:spcAft>
              <a:buNone/>
            </a:pPr>
            <a:r>
              <a:rPr b="1" lang="en-US" sz="4000" u="sng">
                <a:solidFill>
                  <a:srgbClr val="D9EAD3"/>
                </a:solidFill>
              </a:rPr>
              <a:t>Key Points to Remember: </a:t>
            </a:r>
            <a:endParaRPr b="1" sz="4000" u="sng">
              <a:solidFill>
                <a:srgbClr val="D9EAD3"/>
              </a:solidFill>
            </a:endParaRPr>
          </a:p>
          <a:p>
            <a:pPr indent="0" lvl="0" marL="0" rtl="0" algn="l">
              <a:spcBef>
                <a:spcPts val="1200"/>
              </a:spcBef>
              <a:spcAft>
                <a:spcPts val="0"/>
              </a:spcAft>
              <a:buNone/>
            </a:pPr>
            <a:r>
              <a:t/>
            </a:r>
            <a:endParaRPr b="1" sz="4000" u="sng">
              <a:solidFill>
                <a:srgbClr val="D9EAD3"/>
              </a:solidFill>
            </a:endParaRPr>
          </a:p>
          <a:p>
            <a:pPr indent="-387350" lvl="0" marL="457200" rtl="0" algn="l">
              <a:spcBef>
                <a:spcPts val="1200"/>
              </a:spcBef>
              <a:spcAft>
                <a:spcPts val="0"/>
              </a:spcAft>
              <a:buClr>
                <a:srgbClr val="D9EAD3"/>
              </a:buClr>
              <a:buSzPts val="2500"/>
              <a:buAutoNum type="arabicPeriod"/>
            </a:pPr>
            <a:r>
              <a:rPr b="1" i="1" lang="en-US" sz="2500">
                <a:solidFill>
                  <a:srgbClr val="D9EAD3"/>
                </a:solidFill>
              </a:rPr>
              <a:t>Underhand Serve- Beginner</a:t>
            </a:r>
            <a:endParaRPr b="1" i="1" sz="25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Step w/ Non-Dom. Leg</a:t>
            </a:r>
            <a:endParaRPr sz="23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Close Fist Hit w/Dom Hand Under Ball</a:t>
            </a:r>
            <a:endParaRPr sz="23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NO TOSS</a:t>
            </a:r>
            <a:endParaRPr sz="2300">
              <a:solidFill>
                <a:srgbClr val="D9EAD3"/>
              </a:solidFill>
            </a:endParaRPr>
          </a:p>
          <a:p>
            <a:pPr indent="0" lvl="0" marL="914400" rtl="0" algn="l">
              <a:spcBef>
                <a:spcPts val="1200"/>
              </a:spcBef>
              <a:spcAft>
                <a:spcPts val="0"/>
              </a:spcAft>
              <a:buNone/>
            </a:pPr>
            <a:r>
              <a:t/>
            </a:r>
            <a:endParaRPr sz="2300">
              <a:solidFill>
                <a:srgbClr val="D9EAD3"/>
              </a:solidFill>
            </a:endParaRPr>
          </a:p>
          <a:p>
            <a:pPr indent="-387350" lvl="0" marL="457200" rtl="0" algn="l">
              <a:spcBef>
                <a:spcPts val="1200"/>
              </a:spcBef>
              <a:spcAft>
                <a:spcPts val="0"/>
              </a:spcAft>
              <a:buClr>
                <a:srgbClr val="D9EAD3"/>
              </a:buClr>
              <a:buSzPts val="2500"/>
              <a:buAutoNum type="arabicPeriod"/>
            </a:pPr>
            <a:r>
              <a:rPr b="1" i="1" lang="en-US" sz="2500">
                <a:solidFill>
                  <a:srgbClr val="D9EAD3"/>
                </a:solidFill>
              </a:rPr>
              <a:t>Overhand Serve- Emerging</a:t>
            </a:r>
            <a:endParaRPr b="1" i="1" sz="25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Hold ball in Non-Dom. Hand Away</a:t>
            </a:r>
            <a:endParaRPr sz="2300">
              <a:solidFill>
                <a:srgbClr val="D9EAD3"/>
              </a:solidFill>
            </a:endParaRPr>
          </a:p>
          <a:p>
            <a:pPr indent="-374650" lvl="1" marL="914400" rtl="0" algn="l">
              <a:spcBef>
                <a:spcPts val="0"/>
              </a:spcBef>
              <a:spcAft>
                <a:spcPts val="0"/>
              </a:spcAft>
              <a:buClr>
                <a:srgbClr val="D9EAD3"/>
              </a:buClr>
              <a:buSzPts val="2300"/>
              <a:buAutoNum type="alphaLcPeriod"/>
            </a:pPr>
            <a:r>
              <a:rPr lang="en-US" sz="2300">
                <a:solidFill>
                  <a:srgbClr val="D9EAD3"/>
                </a:solidFill>
              </a:rPr>
              <a:t>Toss, Step w/ Non-Dom. Leg, Hit w/Dom. Hand</a:t>
            </a:r>
            <a:endParaRPr sz="2300">
              <a:solidFill>
                <a:srgbClr val="D9EAD3"/>
              </a:solidFill>
            </a:endParaRPr>
          </a:p>
          <a:p>
            <a:pPr indent="-374650" lvl="2" marL="1371600" rtl="0" algn="l">
              <a:spcBef>
                <a:spcPts val="0"/>
              </a:spcBef>
              <a:spcAft>
                <a:spcPts val="0"/>
              </a:spcAft>
              <a:buClr>
                <a:srgbClr val="D9EAD3"/>
              </a:buClr>
              <a:buSzPts val="2300"/>
              <a:buAutoNum type="romanLcPeriod"/>
            </a:pPr>
            <a:r>
              <a:rPr lang="en-US" sz="2300">
                <a:solidFill>
                  <a:srgbClr val="D9EAD3"/>
                </a:solidFill>
              </a:rPr>
              <a:t>Strong, Open Hand</a:t>
            </a:r>
            <a:endParaRPr sz="2300">
              <a:solidFill>
                <a:srgbClr val="D9EAD3"/>
              </a:solidFill>
            </a:endParaRPr>
          </a:p>
          <a:p>
            <a:pPr indent="-374650" lvl="2" marL="1371600" rtl="0" algn="l">
              <a:spcBef>
                <a:spcPts val="0"/>
              </a:spcBef>
              <a:spcAft>
                <a:spcPts val="0"/>
              </a:spcAft>
              <a:buClr>
                <a:srgbClr val="D9EAD3"/>
              </a:buClr>
              <a:buSzPts val="2300"/>
              <a:buAutoNum type="romanLcPeriod"/>
            </a:pPr>
            <a:r>
              <a:rPr lang="en-US" sz="2300">
                <a:solidFill>
                  <a:srgbClr val="D9EAD3"/>
                </a:solidFill>
              </a:rPr>
              <a:t>Hit Behind Ball</a:t>
            </a:r>
            <a:endParaRPr sz="2300">
              <a:solidFill>
                <a:srgbClr val="D9EAD3"/>
              </a:solidFill>
            </a:endParaRPr>
          </a:p>
          <a:p>
            <a:pPr indent="-374650" lvl="2" marL="1371600" rtl="0" algn="l">
              <a:spcBef>
                <a:spcPts val="0"/>
              </a:spcBef>
              <a:spcAft>
                <a:spcPts val="0"/>
              </a:spcAft>
              <a:buClr>
                <a:srgbClr val="D9EAD3"/>
              </a:buClr>
              <a:buSzPts val="2300"/>
              <a:buAutoNum type="romanLcPeriod"/>
            </a:pPr>
            <a:r>
              <a:rPr lang="en-US" sz="2300">
                <a:solidFill>
                  <a:srgbClr val="D9EAD3"/>
                </a:solidFill>
              </a:rPr>
              <a:t>Freeze Arm after Contact</a:t>
            </a:r>
            <a:endParaRPr sz="2300">
              <a:solidFill>
                <a:srgbClr val="D9EAD3"/>
              </a:solidFill>
            </a:endParaRPr>
          </a:p>
          <a:p>
            <a:pPr indent="0" lvl="0" marL="1371600" rtl="0" algn="l">
              <a:spcBef>
                <a:spcPts val="1200"/>
              </a:spcBef>
              <a:spcAft>
                <a:spcPts val="0"/>
              </a:spcAft>
              <a:buNone/>
            </a:pPr>
            <a:r>
              <a:t/>
            </a:r>
            <a:endParaRPr sz="2300">
              <a:solidFill>
                <a:srgbClr val="D9EAD3"/>
              </a:solidFill>
            </a:endParaRPr>
          </a:p>
          <a:p>
            <a:pPr indent="-387350" lvl="0" marL="457200" rtl="0" algn="l">
              <a:spcBef>
                <a:spcPts val="1200"/>
              </a:spcBef>
              <a:spcAft>
                <a:spcPts val="0"/>
              </a:spcAft>
              <a:buClr>
                <a:srgbClr val="D9EAD3"/>
              </a:buClr>
              <a:buSzPts val="2500"/>
              <a:buAutoNum type="arabicPeriod"/>
            </a:pPr>
            <a:r>
              <a:rPr b="1" i="1" lang="en-US" sz="2500">
                <a:solidFill>
                  <a:srgbClr val="D9EAD3"/>
                </a:solidFill>
              </a:rPr>
              <a:t>Jump Serve- Advanced</a:t>
            </a:r>
            <a:endParaRPr b="1" i="1" sz="2500">
              <a:solidFill>
                <a:srgbClr val="D9EAD3"/>
              </a:solidFill>
            </a:endParaRPr>
          </a:p>
        </p:txBody>
      </p:sp>
      <p:pic>
        <p:nvPicPr>
          <p:cNvPr descr="Follow the steps shown in this video to learn how to do the jump serve and the float serve.&#10;&#10;Watch the following videos in this program to learn the basic techniques of volleyball,&#10;&#10;Visit here : https://www.sikana.tv/en/sport/learn-to-play-volley-ball&#10;&#10;The jump serve is hard to master but can't be very efficient during a game.&#10;&#10;This program was created thanks to the support of Decathlon, Sikana's partner for sports videos, along with the participation of the French VolleyBall Federation, an organisation which organises, runs and develops Volleyball in France,&#10;&#10;Visit our website: https://www.sikana.tv/en to discover dozens of free, online video programs on a whole range of essential topics: Health, Food, DIY, Micro-Entrepreneurship, Sport, Living Together and many more…  &#10; &#10;To help us translate the videos: https://factory.sikana.tv/&#10;&#10;Music : &#10;Will You Do - &quot;Ghostronic&quot;, &quot;Miami Ice&quot;, &quot;We Are Back&quot; &#10;Published by Alter K&#10;&#10;Translation - Sonia B" id="1568" name="Google Shape;1568;g1f198c77699_0_33" title="Service: jump serve and float serve | Volleyball">
            <a:hlinkClick r:id="rId3"/>
          </p:cNvPr>
          <p:cNvPicPr preferRelativeResize="0"/>
          <p:nvPr/>
        </p:nvPicPr>
        <p:blipFill>
          <a:blip r:embed="rId4">
            <a:alphaModFix/>
          </a:blip>
          <a:stretch>
            <a:fillRect/>
          </a:stretch>
        </p:blipFill>
        <p:spPr>
          <a:xfrm>
            <a:off x="162175" y="4897050"/>
            <a:ext cx="2453200" cy="1839900"/>
          </a:xfrm>
          <a:prstGeom prst="rect">
            <a:avLst/>
          </a:prstGeom>
          <a:noFill/>
          <a:ln>
            <a:noFill/>
          </a:ln>
        </p:spPr>
      </p:pic>
      <p:pic>
        <p:nvPicPr>
          <p:cNvPr descr="In this video you will find a couple of exercises to practice serving over the net&#10;&#10;You will find more videos to practice serving in our program.&#10;&#10;Visit here : https://www.sikana.tv/en/sport/learn-to-play-volley-ball&#10;&#10;To do these drills, you will need two players and a ball.&#10;&#10;This program was created thanks to the support of Decathlon, Sikana's partner for sports videos, along with the participation of the French VolleyBall Federation, an organisation which organises, runs and develops Volleyball in France,&#10;&#10;Visit our website: https://www.sikana.tv/en to discover dozens of free, online video programs on a whole range of essential topics: Health, Food, DIY, Micro-Entrepreneurship, Sport, Living Together and many more…  &#10; &#10;To help us translate the videos: https://factory.sikana.tv/&#10;&#10;Music : &#10;Will You Do - &quot;Ghostronic&quot;, &quot;Miami Ice&quot;, &quot;We Are Back&quot; &#10;Published by Alter K&#10;&#10;Translation - Sophie92" id="1569" name="Google Shape;1569;g1f198c77699_0_33" title="Exercise: serving over the net | Volleyball">
            <a:hlinkClick r:id="rId5"/>
          </p:cNvPr>
          <p:cNvPicPr preferRelativeResize="0"/>
          <p:nvPr/>
        </p:nvPicPr>
        <p:blipFill>
          <a:blip r:embed="rId6">
            <a:alphaModFix/>
          </a:blip>
          <a:stretch>
            <a:fillRect/>
          </a:stretch>
        </p:blipFill>
        <p:spPr>
          <a:xfrm>
            <a:off x="1840700" y="1764453"/>
            <a:ext cx="5527250" cy="4145425"/>
          </a:xfrm>
          <a:prstGeom prst="rect">
            <a:avLst/>
          </a:prstGeom>
          <a:noFill/>
          <a:ln>
            <a:noFill/>
          </a:ln>
        </p:spPr>
      </p:pic>
      <p:pic>
        <p:nvPicPr>
          <p:cNvPr id="1570" name="Google Shape;1570;g1f198c77699_0_33"/>
          <p:cNvPicPr preferRelativeResize="0"/>
          <p:nvPr/>
        </p:nvPicPr>
        <p:blipFill rotWithShape="1">
          <a:blip r:embed="rId7">
            <a:alphaModFix/>
          </a:blip>
          <a:srcRect b="0" l="9308" r="54821" t="0"/>
          <a:stretch/>
        </p:blipFill>
        <p:spPr>
          <a:xfrm>
            <a:off x="4224599" y="146225"/>
            <a:ext cx="1074474" cy="1684901"/>
          </a:xfrm>
          <a:prstGeom prst="rect">
            <a:avLst/>
          </a:prstGeom>
          <a:noFill/>
          <a:ln>
            <a:noFill/>
          </a:ln>
        </p:spPr>
      </p:pic>
      <p:pic>
        <p:nvPicPr>
          <p:cNvPr id="1571" name="Google Shape;1571;g1f198c77699_0_33"/>
          <p:cNvPicPr preferRelativeResize="0"/>
          <p:nvPr/>
        </p:nvPicPr>
        <p:blipFill rotWithShape="1">
          <a:blip r:embed="rId8">
            <a:alphaModFix/>
          </a:blip>
          <a:srcRect b="0" l="22285" r="41695" t="0"/>
          <a:stretch/>
        </p:blipFill>
        <p:spPr>
          <a:xfrm>
            <a:off x="6460374" y="79541"/>
            <a:ext cx="1132800" cy="20393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8"/>
                                        </p:tgtEl>
                                        <p:attrNameLst>
                                          <p:attrName>style.visibility</p:attrName>
                                        </p:attrNameLst>
                                      </p:cBhvr>
                                      <p:to>
                                        <p:strVal val="visible"/>
                                      </p:to>
                                    </p:set>
                                    <p:animEffect filter="fade" transition="in">
                                      <p:cBhvr>
                                        <p:cTn dur="1000"/>
                                        <p:tgtEl>
                                          <p:spTgt spid="15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9"/>
                                        </p:tgtEl>
                                        <p:attrNameLst>
                                          <p:attrName>style.visibility</p:attrName>
                                        </p:attrNameLst>
                                      </p:cBhvr>
                                      <p:to>
                                        <p:strVal val="visible"/>
                                      </p:to>
                                    </p:set>
                                    <p:animEffect filter="fade" transition="in">
                                      <p:cBhvr>
                                        <p:cTn dur="1000"/>
                                        <p:tgtEl>
                                          <p:spTgt spid="1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g1f198c77699_0_147"/>
          <p:cNvSpPr txBox="1"/>
          <p:nvPr>
            <p:ph type="title"/>
          </p:nvPr>
        </p:nvSpPr>
        <p:spPr>
          <a:xfrm>
            <a:off x="1522414" y="274638"/>
            <a:ext cx="9144000" cy="10209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sz="7300"/>
              <a:t>More Resources!!!</a:t>
            </a:r>
            <a:endParaRPr sz="7300"/>
          </a:p>
        </p:txBody>
      </p:sp>
      <p:sp>
        <p:nvSpPr>
          <p:cNvPr id="1578" name="Google Shape;1578;g1f198c77699_0_147"/>
          <p:cNvSpPr txBox="1"/>
          <p:nvPr>
            <p:ph idx="1" type="body"/>
          </p:nvPr>
        </p:nvSpPr>
        <p:spPr>
          <a:xfrm>
            <a:off x="224447" y="2311950"/>
            <a:ext cx="3493800" cy="762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2800">
                <a:solidFill>
                  <a:srgbClr val="FCE5CD"/>
                </a:solidFill>
              </a:rPr>
              <a:t>Skills and Drills</a:t>
            </a:r>
            <a:endParaRPr b="1" sz="2800">
              <a:solidFill>
                <a:srgbClr val="FCE5CD"/>
              </a:solidFill>
            </a:endParaRPr>
          </a:p>
        </p:txBody>
      </p:sp>
      <p:sp>
        <p:nvSpPr>
          <p:cNvPr id="1579" name="Google Shape;1579;g1f198c77699_0_147"/>
          <p:cNvSpPr txBox="1"/>
          <p:nvPr>
            <p:ph idx="2" type="body"/>
          </p:nvPr>
        </p:nvSpPr>
        <p:spPr>
          <a:xfrm>
            <a:off x="224447" y="3073949"/>
            <a:ext cx="3493800" cy="3352800"/>
          </a:xfrm>
          <a:prstGeom prst="rect">
            <a:avLst/>
          </a:prstGeom>
        </p:spPr>
        <p:txBody>
          <a:bodyPr anchorCtr="0" anchor="t" bIns="45700" lIns="91425" spcFirstLastPara="1" rIns="91425" wrap="square" tIns="45700">
            <a:normAutofit fontScale="85000" lnSpcReduction="10000"/>
          </a:bodyPr>
          <a:lstStyle/>
          <a:p>
            <a:pPr indent="0" lvl="0" marL="0" rtl="0" algn="l">
              <a:spcBef>
                <a:spcPts val="1800"/>
              </a:spcBef>
              <a:spcAft>
                <a:spcPts val="0"/>
              </a:spcAft>
              <a:buNone/>
            </a:pPr>
            <a:r>
              <a:rPr lang="en-US" u="sng">
                <a:solidFill>
                  <a:schemeClr val="hlink"/>
                </a:solidFill>
                <a:hlinkClick r:id="rId3"/>
              </a:rPr>
              <a:t>Elevate</a:t>
            </a:r>
            <a:r>
              <a:rPr lang="en-US" u="sng">
                <a:solidFill>
                  <a:schemeClr val="hlink"/>
                </a:solidFill>
                <a:hlinkClick r:id="rId4"/>
              </a:rPr>
              <a:t> Yourself</a:t>
            </a:r>
            <a:endParaRPr/>
          </a:p>
          <a:p>
            <a:pPr indent="0" lvl="0" marL="0" rtl="0" algn="l">
              <a:spcBef>
                <a:spcPts val="1800"/>
              </a:spcBef>
              <a:spcAft>
                <a:spcPts val="0"/>
              </a:spcAft>
              <a:buNone/>
            </a:pPr>
            <a:r>
              <a:t/>
            </a:r>
            <a:endParaRPr/>
          </a:p>
          <a:p>
            <a:pPr indent="0" lvl="0" marL="0" rtl="0" algn="l">
              <a:spcBef>
                <a:spcPts val="1800"/>
              </a:spcBef>
              <a:spcAft>
                <a:spcPts val="0"/>
              </a:spcAft>
              <a:buNone/>
            </a:pPr>
            <a:r>
              <a:rPr lang="en-US" u="sng">
                <a:solidFill>
                  <a:schemeClr val="hlink"/>
                </a:solidFill>
                <a:hlinkClick r:id="rId5"/>
              </a:rPr>
              <a:t>The Art of Coaching Volleyball</a:t>
            </a:r>
            <a:endParaRPr/>
          </a:p>
          <a:p>
            <a:pPr indent="0" lvl="0" marL="0" rtl="0" algn="l">
              <a:spcBef>
                <a:spcPts val="1800"/>
              </a:spcBef>
              <a:spcAft>
                <a:spcPts val="0"/>
              </a:spcAft>
              <a:buNone/>
            </a:pPr>
            <a:r>
              <a:t/>
            </a:r>
            <a:endParaRPr/>
          </a:p>
          <a:p>
            <a:pPr indent="0" lvl="0" marL="0" rtl="0" algn="l">
              <a:spcBef>
                <a:spcPts val="1800"/>
              </a:spcBef>
              <a:spcAft>
                <a:spcPts val="0"/>
              </a:spcAft>
              <a:buNone/>
            </a:pPr>
            <a:r>
              <a:rPr lang="en-US" u="sng">
                <a:solidFill>
                  <a:schemeClr val="hlink"/>
                </a:solidFill>
                <a:hlinkClick r:id="rId6"/>
              </a:rPr>
              <a:t>Front Range Volleyball Club</a:t>
            </a:r>
            <a:endParaRPr/>
          </a:p>
          <a:p>
            <a:pPr indent="0" lvl="0" marL="0" rtl="0" algn="l">
              <a:spcBef>
                <a:spcPts val="1800"/>
              </a:spcBef>
              <a:spcAft>
                <a:spcPts val="0"/>
              </a:spcAft>
              <a:buNone/>
            </a:pPr>
            <a:r>
              <a:t/>
            </a:r>
            <a:endParaRPr/>
          </a:p>
          <a:p>
            <a:pPr indent="0" lvl="0" marL="0" rtl="0" algn="l">
              <a:spcBef>
                <a:spcPts val="1800"/>
              </a:spcBef>
              <a:spcAft>
                <a:spcPts val="0"/>
              </a:spcAft>
              <a:buNone/>
            </a:pPr>
            <a:r>
              <a:rPr lang="en-US" u="sng">
                <a:solidFill>
                  <a:schemeClr val="hlink"/>
                </a:solidFill>
                <a:hlinkClick r:id="rId7"/>
              </a:rPr>
              <a:t>Gold Medal Squared</a:t>
            </a:r>
            <a:endParaRPr/>
          </a:p>
        </p:txBody>
      </p:sp>
      <p:sp>
        <p:nvSpPr>
          <p:cNvPr id="1580" name="Google Shape;1580;g1f198c77699_0_147"/>
          <p:cNvSpPr txBox="1"/>
          <p:nvPr>
            <p:ph idx="1" type="body"/>
          </p:nvPr>
        </p:nvSpPr>
        <p:spPr>
          <a:xfrm>
            <a:off x="8695022" y="2311950"/>
            <a:ext cx="3493800" cy="7620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rPr b="1" lang="en-US" sz="2800">
                <a:solidFill>
                  <a:srgbClr val="FCE5CD"/>
                </a:solidFill>
              </a:rPr>
              <a:t>Watch Volleyball</a:t>
            </a:r>
            <a:endParaRPr b="1" sz="2800">
              <a:solidFill>
                <a:srgbClr val="FCE5CD"/>
              </a:solidFill>
            </a:endParaRPr>
          </a:p>
        </p:txBody>
      </p:sp>
      <p:sp>
        <p:nvSpPr>
          <p:cNvPr id="1581" name="Google Shape;1581;g1f198c77699_0_147"/>
          <p:cNvSpPr txBox="1"/>
          <p:nvPr>
            <p:ph idx="2" type="body"/>
          </p:nvPr>
        </p:nvSpPr>
        <p:spPr>
          <a:xfrm>
            <a:off x="8695022" y="3226349"/>
            <a:ext cx="3493800" cy="3352800"/>
          </a:xfrm>
          <a:prstGeom prst="rect">
            <a:avLst/>
          </a:prstGeom>
        </p:spPr>
        <p:txBody>
          <a:bodyPr anchorCtr="0" anchor="t" bIns="45700" lIns="91425" spcFirstLastPara="1" rIns="91425" wrap="square" tIns="45700">
            <a:normAutofit fontScale="85000" lnSpcReduction="10000"/>
          </a:bodyPr>
          <a:lstStyle/>
          <a:p>
            <a:pPr indent="0" lvl="0" marL="0" rtl="0" algn="r">
              <a:spcBef>
                <a:spcPts val="1800"/>
              </a:spcBef>
              <a:spcAft>
                <a:spcPts val="0"/>
              </a:spcAft>
              <a:buNone/>
            </a:pPr>
            <a:r>
              <a:rPr lang="en-US" u="sng">
                <a:solidFill>
                  <a:schemeClr val="hlink"/>
                </a:solidFill>
                <a:hlinkClick r:id="rId8"/>
              </a:rPr>
              <a:t>AAU Volleyball Tournaments (12-19 years old)</a:t>
            </a:r>
            <a:endParaRPr/>
          </a:p>
          <a:p>
            <a:pPr indent="0" lvl="0" marL="0" rtl="0" algn="r">
              <a:spcBef>
                <a:spcPts val="1800"/>
              </a:spcBef>
              <a:spcAft>
                <a:spcPts val="0"/>
              </a:spcAft>
              <a:buNone/>
            </a:pPr>
            <a:r>
              <a:t/>
            </a:r>
            <a:endParaRPr/>
          </a:p>
          <a:p>
            <a:pPr indent="0" lvl="0" marL="0" rtl="0" algn="r">
              <a:spcBef>
                <a:spcPts val="1800"/>
              </a:spcBef>
              <a:spcAft>
                <a:spcPts val="0"/>
              </a:spcAft>
              <a:buNone/>
            </a:pPr>
            <a:r>
              <a:rPr lang="en-US" u="sng">
                <a:solidFill>
                  <a:schemeClr val="hlink"/>
                </a:solidFill>
                <a:hlinkClick r:id="rId9"/>
              </a:rPr>
              <a:t>NCAA Championships (College)</a:t>
            </a:r>
            <a:endParaRPr/>
          </a:p>
          <a:p>
            <a:pPr indent="0" lvl="0" marL="0" rtl="0" algn="r">
              <a:spcBef>
                <a:spcPts val="1800"/>
              </a:spcBef>
              <a:spcAft>
                <a:spcPts val="0"/>
              </a:spcAft>
              <a:buNone/>
            </a:pPr>
            <a:r>
              <a:t/>
            </a:r>
            <a:endParaRPr/>
          </a:p>
          <a:p>
            <a:pPr indent="0" lvl="0" marL="0" rtl="0" algn="r">
              <a:spcBef>
                <a:spcPts val="1800"/>
              </a:spcBef>
              <a:spcAft>
                <a:spcPts val="0"/>
              </a:spcAft>
              <a:buNone/>
            </a:pPr>
            <a:r>
              <a:rPr lang="en-US" u="sng">
                <a:solidFill>
                  <a:schemeClr val="hlink"/>
                </a:solidFill>
                <a:hlinkClick r:id="rId10"/>
              </a:rPr>
              <a:t>Volleyball World (FIVB)</a:t>
            </a:r>
            <a:endParaRPr/>
          </a:p>
          <a:p>
            <a:pPr indent="0" lvl="0" marL="0" rtl="0" algn="r">
              <a:spcBef>
                <a:spcPts val="1800"/>
              </a:spcBef>
              <a:spcAft>
                <a:spcPts val="0"/>
              </a:spcAft>
              <a:buNone/>
            </a:pPr>
            <a:r>
              <a:t/>
            </a:r>
            <a:endParaRPr/>
          </a:p>
        </p:txBody>
      </p:sp>
      <p:sp>
        <p:nvSpPr>
          <p:cNvPr id="1582" name="Google Shape;1582;g1f198c77699_0_147"/>
          <p:cNvSpPr txBox="1"/>
          <p:nvPr>
            <p:ph idx="1" type="body"/>
          </p:nvPr>
        </p:nvSpPr>
        <p:spPr>
          <a:xfrm>
            <a:off x="4231575" y="1549950"/>
            <a:ext cx="4248900" cy="762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2800">
                <a:solidFill>
                  <a:srgbClr val="FCE5CD"/>
                </a:solidFill>
              </a:rPr>
              <a:t>Different Offensive </a:t>
            </a:r>
            <a:r>
              <a:rPr b="1" lang="en-US" sz="2800">
                <a:solidFill>
                  <a:srgbClr val="FCE5CD"/>
                </a:solidFill>
              </a:rPr>
              <a:t>Strategies/Rotations</a:t>
            </a:r>
            <a:endParaRPr b="1" sz="2800">
              <a:solidFill>
                <a:srgbClr val="FCE5CD"/>
              </a:solidFill>
            </a:endParaRPr>
          </a:p>
        </p:txBody>
      </p:sp>
      <p:sp>
        <p:nvSpPr>
          <p:cNvPr id="1583" name="Google Shape;1583;g1f198c77699_0_147"/>
          <p:cNvSpPr txBox="1"/>
          <p:nvPr>
            <p:ph idx="2" type="body"/>
          </p:nvPr>
        </p:nvSpPr>
        <p:spPr>
          <a:xfrm>
            <a:off x="5585051" y="2775700"/>
            <a:ext cx="2192700" cy="1899300"/>
          </a:xfrm>
          <a:prstGeom prst="rect">
            <a:avLst/>
          </a:prstGeom>
        </p:spPr>
        <p:txBody>
          <a:bodyPr anchorCtr="0" anchor="t" bIns="45700" lIns="91425" spcFirstLastPara="1" rIns="91425" wrap="square" tIns="45700">
            <a:normAutofit fontScale="92500" lnSpcReduction="20000"/>
          </a:bodyPr>
          <a:lstStyle/>
          <a:p>
            <a:pPr indent="0" lvl="0" marL="0" rtl="0" algn="l">
              <a:spcBef>
                <a:spcPts val="1800"/>
              </a:spcBef>
              <a:spcAft>
                <a:spcPts val="0"/>
              </a:spcAft>
              <a:buNone/>
            </a:pPr>
            <a:r>
              <a:rPr lang="en-US" sz="2500" u="sng"/>
              <a:t>4-2 Rotation</a:t>
            </a:r>
            <a:endParaRPr sz="2500" u="sng"/>
          </a:p>
          <a:p>
            <a:pPr indent="0" lvl="0" marL="0" rtl="0" algn="l">
              <a:spcBef>
                <a:spcPts val="1800"/>
              </a:spcBef>
              <a:spcAft>
                <a:spcPts val="0"/>
              </a:spcAft>
              <a:buClr>
                <a:schemeClr val="dk1"/>
              </a:buClr>
              <a:buSzPct val="68750"/>
              <a:buFont typeface="Arial"/>
              <a:buNone/>
            </a:pPr>
            <a:r>
              <a:rPr lang="en-US" sz="1600" u="sng">
                <a:solidFill>
                  <a:schemeClr val="hlink"/>
                </a:solidFill>
                <a:hlinkClick r:id="rId11"/>
              </a:rPr>
              <a:t>Serving</a:t>
            </a:r>
            <a:endParaRPr sz="1600"/>
          </a:p>
          <a:p>
            <a:pPr indent="0" lvl="0" marL="0" rtl="0" algn="l">
              <a:spcBef>
                <a:spcPts val="1800"/>
              </a:spcBef>
              <a:spcAft>
                <a:spcPts val="0"/>
              </a:spcAft>
              <a:buNone/>
            </a:pPr>
            <a:r>
              <a:rPr lang="en-US" sz="1600" u="sng">
                <a:solidFill>
                  <a:schemeClr val="hlink"/>
                </a:solidFill>
                <a:hlinkClick r:id="rId12"/>
              </a:rPr>
              <a:t>Serve Receive</a:t>
            </a:r>
            <a:endParaRPr/>
          </a:p>
          <a:p>
            <a:pPr indent="0" lvl="0" marL="0" rtl="0" algn="l">
              <a:spcBef>
                <a:spcPts val="1800"/>
              </a:spcBef>
              <a:spcAft>
                <a:spcPts val="0"/>
              </a:spcAft>
              <a:buClr>
                <a:schemeClr val="dk1"/>
              </a:buClr>
              <a:buSzPct val="68750"/>
              <a:buFont typeface="Arial"/>
              <a:buNone/>
            </a:pPr>
            <a:r>
              <a:rPr lang="en-US" sz="1600" u="sng">
                <a:solidFill>
                  <a:schemeClr val="hlink"/>
                </a:solidFill>
                <a:hlinkClick r:id="rId13"/>
              </a:rPr>
              <a:t>Played Out Simulation</a:t>
            </a:r>
            <a:endParaRPr sz="1600"/>
          </a:p>
          <a:p>
            <a:pPr indent="0" lvl="0" marL="0" rtl="0" algn="l">
              <a:spcBef>
                <a:spcPts val="1800"/>
              </a:spcBef>
              <a:spcAft>
                <a:spcPts val="0"/>
              </a:spcAft>
              <a:buClr>
                <a:schemeClr val="dk1"/>
              </a:buClr>
              <a:buSzPct val="68750"/>
              <a:buFont typeface="Arial"/>
              <a:buNone/>
            </a:pPr>
            <a:r>
              <a:t/>
            </a:r>
            <a:endParaRPr sz="1600"/>
          </a:p>
        </p:txBody>
      </p:sp>
      <p:sp>
        <p:nvSpPr>
          <p:cNvPr id="1584" name="Google Shape;1584;g1f198c77699_0_147"/>
          <p:cNvSpPr txBox="1"/>
          <p:nvPr/>
        </p:nvSpPr>
        <p:spPr>
          <a:xfrm>
            <a:off x="6728725" y="4706200"/>
            <a:ext cx="2151900" cy="2027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800"/>
              </a:spcBef>
              <a:spcAft>
                <a:spcPts val="0"/>
              </a:spcAft>
              <a:buNone/>
            </a:pPr>
            <a:r>
              <a:rPr lang="en-US" sz="2300" u="sng">
                <a:solidFill>
                  <a:schemeClr val="lt1"/>
                </a:solidFill>
                <a:latin typeface="Corbel"/>
                <a:ea typeface="Corbel"/>
                <a:cs typeface="Corbel"/>
                <a:sym typeface="Corbel"/>
              </a:rPr>
              <a:t>6-2 Rotation</a:t>
            </a:r>
            <a:endParaRPr sz="2300" u="sng">
              <a:solidFill>
                <a:schemeClr val="lt1"/>
              </a:solidFill>
              <a:latin typeface="Corbel"/>
              <a:ea typeface="Corbel"/>
              <a:cs typeface="Corbel"/>
              <a:sym typeface="Corbel"/>
            </a:endParaRPr>
          </a:p>
          <a:p>
            <a:pPr indent="0" lvl="0" marL="0" rtl="0" algn="l">
              <a:lnSpc>
                <a:spcPct val="90000"/>
              </a:lnSpc>
              <a:spcBef>
                <a:spcPts val="1800"/>
              </a:spcBef>
              <a:spcAft>
                <a:spcPts val="0"/>
              </a:spcAft>
              <a:buNone/>
            </a:pPr>
            <a:r>
              <a:rPr lang="en-US" sz="1600" u="sng">
                <a:solidFill>
                  <a:schemeClr val="accent1"/>
                </a:solidFill>
                <a:latin typeface="Corbel"/>
                <a:ea typeface="Corbel"/>
                <a:cs typeface="Corbel"/>
                <a:sym typeface="Corbel"/>
                <a:hlinkClick r:id="rId14">
                  <a:extLst>
                    <a:ext uri="{A12FA001-AC4F-418D-AE19-62706E023703}">
                      <ahyp:hlinkClr val="tx"/>
                    </a:ext>
                  </a:extLst>
                </a:hlinkClick>
              </a:rPr>
              <a:t>SD Volleyball</a:t>
            </a:r>
            <a:endParaRPr sz="2400">
              <a:solidFill>
                <a:schemeClr val="lt1"/>
              </a:solidFill>
              <a:latin typeface="Corbel"/>
              <a:ea typeface="Corbel"/>
              <a:cs typeface="Corbel"/>
              <a:sym typeface="Corbel"/>
            </a:endParaRPr>
          </a:p>
          <a:p>
            <a:pPr indent="0" lvl="0" marL="0" rtl="0" algn="l">
              <a:lnSpc>
                <a:spcPct val="90000"/>
              </a:lnSpc>
              <a:spcBef>
                <a:spcPts val="1800"/>
              </a:spcBef>
              <a:spcAft>
                <a:spcPts val="0"/>
              </a:spcAft>
              <a:buNone/>
            </a:pPr>
            <a:r>
              <a:rPr lang="en-US" sz="1600" u="sng">
                <a:solidFill>
                  <a:schemeClr val="accent1"/>
                </a:solidFill>
                <a:latin typeface="Corbel"/>
                <a:ea typeface="Corbel"/>
                <a:cs typeface="Corbel"/>
                <a:sym typeface="Corbel"/>
                <a:hlinkClick r:id="rId15">
                  <a:extLst>
                    <a:ext uri="{A12FA001-AC4F-418D-AE19-62706E023703}">
                      <ahyp:hlinkClr val="tx"/>
                    </a:ext>
                  </a:extLst>
                </a:hlinkClick>
              </a:rPr>
              <a:t>Conan Liu, M.D</a:t>
            </a:r>
            <a:endParaRPr/>
          </a:p>
          <a:p>
            <a:pPr indent="0" lvl="0" marL="0" rtl="0" algn="l">
              <a:lnSpc>
                <a:spcPct val="90000"/>
              </a:lnSpc>
              <a:spcBef>
                <a:spcPts val="1800"/>
              </a:spcBef>
              <a:spcAft>
                <a:spcPts val="0"/>
              </a:spcAft>
              <a:buNone/>
            </a:pPr>
            <a:r>
              <a:rPr lang="en-US" u="sng">
                <a:solidFill>
                  <a:schemeClr val="hlink"/>
                </a:solidFill>
                <a:hlinkClick r:id="rId16"/>
              </a:rPr>
              <a:t>Simulation w/Real Game Clips</a:t>
            </a:r>
            <a:endParaRPr>
              <a:solidFill>
                <a:schemeClr val="lt1"/>
              </a:solidFill>
            </a:endParaRPr>
          </a:p>
        </p:txBody>
      </p:sp>
      <p:sp>
        <p:nvSpPr>
          <p:cNvPr id="1585" name="Google Shape;1585;g1f198c77699_0_147"/>
          <p:cNvSpPr txBox="1"/>
          <p:nvPr/>
        </p:nvSpPr>
        <p:spPr>
          <a:xfrm>
            <a:off x="4328075" y="4675000"/>
            <a:ext cx="2278800" cy="2089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800"/>
              </a:spcBef>
              <a:spcAft>
                <a:spcPts val="0"/>
              </a:spcAft>
              <a:buNone/>
            </a:pPr>
            <a:r>
              <a:rPr lang="en-US" sz="2350" u="sng">
                <a:solidFill>
                  <a:schemeClr val="lt1"/>
                </a:solidFill>
                <a:latin typeface="Corbel"/>
                <a:ea typeface="Corbel"/>
                <a:cs typeface="Corbel"/>
                <a:sym typeface="Corbel"/>
              </a:rPr>
              <a:t>5-1 Rotation</a:t>
            </a:r>
            <a:endParaRPr sz="2350" u="sng">
              <a:solidFill>
                <a:schemeClr val="lt1"/>
              </a:solidFill>
              <a:latin typeface="Corbel"/>
              <a:ea typeface="Corbel"/>
              <a:cs typeface="Corbel"/>
              <a:sym typeface="Corbel"/>
            </a:endParaRPr>
          </a:p>
          <a:p>
            <a:pPr indent="0" lvl="0" marL="0" rtl="0" algn="l">
              <a:lnSpc>
                <a:spcPct val="90000"/>
              </a:lnSpc>
              <a:spcBef>
                <a:spcPts val="1800"/>
              </a:spcBef>
              <a:spcAft>
                <a:spcPts val="0"/>
              </a:spcAft>
              <a:buNone/>
            </a:pPr>
            <a:r>
              <a:rPr lang="en-US" sz="1600" u="sng">
                <a:solidFill>
                  <a:schemeClr val="accent1"/>
                </a:solidFill>
                <a:latin typeface="Corbel"/>
                <a:ea typeface="Corbel"/>
                <a:cs typeface="Corbel"/>
                <a:sym typeface="Corbel"/>
                <a:hlinkClick r:id="rId17">
                  <a:extLst>
                    <a:ext uri="{A12FA001-AC4F-418D-AE19-62706E023703}">
                      <ahyp:hlinkClr val="tx"/>
                    </a:ext>
                  </a:extLst>
                </a:hlinkClick>
              </a:rPr>
              <a:t>SD Volleyball</a:t>
            </a:r>
            <a:endParaRPr sz="1600">
              <a:solidFill>
                <a:schemeClr val="lt1"/>
              </a:solidFill>
              <a:latin typeface="Corbel"/>
              <a:ea typeface="Corbel"/>
              <a:cs typeface="Corbel"/>
              <a:sym typeface="Corbel"/>
            </a:endParaRPr>
          </a:p>
          <a:p>
            <a:pPr indent="0" lvl="0" marL="0" rtl="0" algn="l">
              <a:lnSpc>
                <a:spcPct val="90000"/>
              </a:lnSpc>
              <a:spcBef>
                <a:spcPts val="1800"/>
              </a:spcBef>
              <a:spcAft>
                <a:spcPts val="0"/>
              </a:spcAft>
              <a:buNone/>
            </a:pPr>
            <a:r>
              <a:rPr lang="en-US" sz="1600" u="sng">
                <a:solidFill>
                  <a:schemeClr val="accent1"/>
                </a:solidFill>
                <a:latin typeface="Corbel"/>
                <a:ea typeface="Corbel"/>
                <a:cs typeface="Corbel"/>
                <a:sym typeface="Corbel"/>
                <a:hlinkClick r:id="rId18">
                  <a:extLst>
                    <a:ext uri="{A12FA001-AC4F-418D-AE19-62706E023703}">
                      <ahyp:hlinkClr val="tx"/>
                    </a:ext>
                  </a:extLst>
                </a:hlinkClick>
              </a:rPr>
              <a:t>Conan Liu, M.D</a:t>
            </a:r>
            <a:endParaRPr/>
          </a:p>
          <a:p>
            <a:pPr indent="0" lvl="0" marL="0" rtl="0" algn="l">
              <a:lnSpc>
                <a:spcPct val="90000"/>
              </a:lnSpc>
              <a:spcBef>
                <a:spcPts val="1800"/>
              </a:spcBef>
              <a:spcAft>
                <a:spcPts val="0"/>
              </a:spcAft>
              <a:buNone/>
            </a:pPr>
            <a:r>
              <a:rPr lang="en-US" sz="1600" u="sng">
                <a:solidFill>
                  <a:schemeClr val="hlink"/>
                </a:solidFill>
                <a:latin typeface="Corbel"/>
                <a:ea typeface="Corbel"/>
                <a:cs typeface="Corbel"/>
                <a:sym typeface="Corbel"/>
                <a:hlinkClick r:id="rId19"/>
              </a:rPr>
              <a:t>Simulation w/ Real VB Game Clips</a:t>
            </a:r>
            <a:endParaRPr sz="1600">
              <a:solidFill>
                <a:schemeClr val="lt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g1f198c77699_0_0"/>
          <p:cNvSpPr txBox="1"/>
          <p:nvPr>
            <p:ph type="title"/>
          </p:nvPr>
        </p:nvSpPr>
        <p:spPr>
          <a:xfrm>
            <a:off x="1522421" y="274650"/>
            <a:ext cx="62163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Basics: Rules</a:t>
            </a:r>
            <a:endParaRPr sz="4700"/>
          </a:p>
        </p:txBody>
      </p:sp>
      <p:sp>
        <p:nvSpPr>
          <p:cNvPr id="1411" name="Google Shape;1411;g1f198c77699_0_0"/>
          <p:cNvSpPr txBox="1"/>
          <p:nvPr>
            <p:ph idx="1" type="body"/>
          </p:nvPr>
        </p:nvSpPr>
        <p:spPr>
          <a:xfrm>
            <a:off x="7865650" y="185425"/>
            <a:ext cx="4098900" cy="6626400"/>
          </a:xfrm>
          <a:prstGeom prst="rect">
            <a:avLst/>
          </a:prstGeom>
        </p:spPr>
        <p:txBody>
          <a:bodyPr anchorCtr="0" anchor="t" bIns="45700" lIns="91425" spcFirstLastPara="1" rIns="91425" wrap="square" tIns="45700">
            <a:normAutofit fontScale="77500" lnSpcReduction="20000"/>
          </a:bodyPr>
          <a:lstStyle/>
          <a:p>
            <a:pPr indent="0" lvl="0" marL="0" rtl="0" algn="l">
              <a:spcBef>
                <a:spcPts val="1200"/>
              </a:spcBef>
              <a:spcAft>
                <a:spcPts val="0"/>
              </a:spcAft>
              <a:buNone/>
            </a:pPr>
            <a:r>
              <a:rPr b="1" lang="en-US" sz="4000" u="sng">
                <a:solidFill>
                  <a:srgbClr val="F4CCCC"/>
                </a:solidFill>
              </a:rPr>
              <a:t>Key Points to Remember: </a:t>
            </a:r>
            <a:endParaRPr b="1" sz="4000" u="sng">
              <a:solidFill>
                <a:srgbClr val="F4CCCC"/>
              </a:solidFill>
            </a:endParaRPr>
          </a:p>
          <a:p>
            <a:pPr indent="0" lvl="0" marL="0" rtl="0" algn="l">
              <a:spcBef>
                <a:spcPts val="1200"/>
              </a:spcBef>
              <a:spcAft>
                <a:spcPts val="0"/>
              </a:spcAft>
              <a:buNone/>
            </a:pPr>
            <a:r>
              <a:t/>
            </a:r>
            <a:endParaRPr b="1" sz="2200" u="sng">
              <a:solidFill>
                <a:srgbClr val="F4CCCC"/>
              </a:solidFill>
            </a:endParaRPr>
          </a:p>
          <a:p>
            <a:pPr indent="-372042" lvl="0" marL="457200" rtl="0" algn="l">
              <a:spcBef>
                <a:spcPts val="1200"/>
              </a:spcBef>
              <a:spcAft>
                <a:spcPts val="0"/>
              </a:spcAft>
              <a:buClr>
                <a:srgbClr val="F4CCCC"/>
              </a:buClr>
              <a:buSzPct val="100000"/>
              <a:buAutoNum type="arabicPeriod"/>
            </a:pPr>
            <a:r>
              <a:rPr lang="en-US" sz="2914">
                <a:solidFill>
                  <a:srgbClr val="F4CCCC"/>
                </a:solidFill>
              </a:rPr>
              <a:t>6 on 6 </a:t>
            </a:r>
            <a:endParaRPr sz="2914">
              <a:solidFill>
                <a:srgbClr val="F4CCCC"/>
              </a:solidFill>
            </a:endParaRPr>
          </a:p>
          <a:p>
            <a:pPr indent="0" lvl="0" marL="457200" rtl="0" algn="l">
              <a:spcBef>
                <a:spcPts val="1200"/>
              </a:spcBef>
              <a:spcAft>
                <a:spcPts val="0"/>
              </a:spcAft>
              <a:buNone/>
            </a:pPr>
            <a:r>
              <a:t/>
            </a:r>
            <a:endParaRPr sz="2914">
              <a:solidFill>
                <a:srgbClr val="F4CCCC"/>
              </a:solidFill>
            </a:endParaRPr>
          </a:p>
          <a:p>
            <a:pPr indent="-372042" lvl="0" marL="457200" rtl="0" algn="l">
              <a:spcBef>
                <a:spcPts val="1200"/>
              </a:spcBef>
              <a:spcAft>
                <a:spcPts val="0"/>
              </a:spcAft>
              <a:buClr>
                <a:srgbClr val="F4CCCC"/>
              </a:buClr>
              <a:buSzPct val="100000"/>
              <a:buAutoNum type="arabicPeriod"/>
            </a:pPr>
            <a:r>
              <a:rPr lang="en-US" sz="2914">
                <a:solidFill>
                  <a:srgbClr val="F4CCCC"/>
                </a:solidFill>
              </a:rPr>
              <a:t>Ball can touch the net, but YOU can’t</a:t>
            </a:r>
            <a:endParaRPr sz="2914">
              <a:solidFill>
                <a:srgbClr val="F4CCCC"/>
              </a:solidFill>
            </a:endParaRPr>
          </a:p>
          <a:p>
            <a:pPr indent="0" lvl="0" marL="457200" rtl="0" algn="l">
              <a:spcBef>
                <a:spcPts val="1200"/>
              </a:spcBef>
              <a:spcAft>
                <a:spcPts val="0"/>
              </a:spcAft>
              <a:buNone/>
            </a:pPr>
            <a:r>
              <a:t/>
            </a:r>
            <a:endParaRPr sz="2914">
              <a:solidFill>
                <a:srgbClr val="F4CCCC"/>
              </a:solidFill>
            </a:endParaRPr>
          </a:p>
          <a:p>
            <a:pPr indent="-372042" lvl="0" marL="457200" rtl="0" algn="l">
              <a:spcBef>
                <a:spcPts val="1200"/>
              </a:spcBef>
              <a:spcAft>
                <a:spcPts val="0"/>
              </a:spcAft>
              <a:buClr>
                <a:srgbClr val="F4CCCC"/>
              </a:buClr>
              <a:buSzPct val="100000"/>
              <a:buAutoNum type="arabicPeriod"/>
            </a:pPr>
            <a:r>
              <a:rPr lang="en-US" sz="2914">
                <a:solidFill>
                  <a:srgbClr val="F4CCCC"/>
                </a:solidFill>
              </a:rPr>
              <a:t>Point earn when</a:t>
            </a:r>
            <a:endParaRPr sz="2914">
              <a:solidFill>
                <a:srgbClr val="F4CCCC"/>
              </a:solidFill>
            </a:endParaRPr>
          </a:p>
          <a:p>
            <a:pPr indent="-372042" lvl="1" marL="914400" rtl="0" algn="l">
              <a:spcBef>
                <a:spcPts val="0"/>
              </a:spcBef>
              <a:spcAft>
                <a:spcPts val="0"/>
              </a:spcAft>
              <a:buClr>
                <a:srgbClr val="F4CCCC"/>
              </a:buClr>
              <a:buSzPct val="100000"/>
              <a:buAutoNum type="alphaLcPeriod"/>
            </a:pPr>
            <a:r>
              <a:rPr lang="en-US" sz="2914">
                <a:solidFill>
                  <a:srgbClr val="F4CCCC"/>
                </a:solidFill>
              </a:rPr>
              <a:t>drops in the court on other side</a:t>
            </a:r>
            <a:endParaRPr sz="2914">
              <a:solidFill>
                <a:srgbClr val="F4CCCC"/>
              </a:solidFill>
            </a:endParaRPr>
          </a:p>
          <a:p>
            <a:pPr indent="-372042" lvl="1" marL="914400" rtl="0" algn="l">
              <a:spcBef>
                <a:spcPts val="0"/>
              </a:spcBef>
              <a:spcAft>
                <a:spcPts val="0"/>
              </a:spcAft>
              <a:buClr>
                <a:srgbClr val="F4CCCC"/>
              </a:buClr>
              <a:buSzPct val="100000"/>
              <a:buAutoNum type="alphaLcPeriod"/>
            </a:pPr>
            <a:r>
              <a:rPr lang="en-US" sz="2914">
                <a:solidFill>
                  <a:srgbClr val="F4CCCC"/>
                </a:solidFill>
              </a:rPr>
              <a:t>other team makes an error/violation</a:t>
            </a:r>
            <a:endParaRPr sz="2914">
              <a:solidFill>
                <a:srgbClr val="F4CCCC"/>
              </a:solidFill>
            </a:endParaRPr>
          </a:p>
          <a:p>
            <a:pPr indent="0" lvl="0" marL="914400" rtl="0" algn="l">
              <a:spcBef>
                <a:spcPts val="1200"/>
              </a:spcBef>
              <a:spcAft>
                <a:spcPts val="0"/>
              </a:spcAft>
              <a:buNone/>
            </a:pPr>
            <a:r>
              <a:t/>
            </a:r>
            <a:endParaRPr sz="2914">
              <a:solidFill>
                <a:srgbClr val="F4CCCC"/>
              </a:solidFill>
            </a:endParaRPr>
          </a:p>
          <a:p>
            <a:pPr indent="-372042" lvl="0" marL="457200" rtl="0" algn="l">
              <a:spcBef>
                <a:spcPts val="1200"/>
              </a:spcBef>
              <a:spcAft>
                <a:spcPts val="0"/>
              </a:spcAft>
              <a:buClr>
                <a:srgbClr val="F4CCCC"/>
              </a:buClr>
              <a:buSzPct val="100000"/>
              <a:buAutoNum type="arabicPeriod"/>
            </a:pPr>
            <a:r>
              <a:rPr lang="en-US" sz="2914">
                <a:solidFill>
                  <a:srgbClr val="F4CCCC"/>
                </a:solidFill>
              </a:rPr>
              <a:t>Starts with serve</a:t>
            </a:r>
            <a:endParaRPr sz="2914">
              <a:solidFill>
                <a:srgbClr val="F4CCCC"/>
              </a:solidFill>
            </a:endParaRPr>
          </a:p>
          <a:p>
            <a:pPr indent="0" lvl="0" marL="457200" rtl="0" algn="l">
              <a:spcBef>
                <a:spcPts val="1200"/>
              </a:spcBef>
              <a:spcAft>
                <a:spcPts val="0"/>
              </a:spcAft>
              <a:buNone/>
            </a:pPr>
            <a:r>
              <a:t/>
            </a:r>
            <a:endParaRPr sz="2914">
              <a:solidFill>
                <a:srgbClr val="F4CCCC"/>
              </a:solidFill>
            </a:endParaRPr>
          </a:p>
          <a:p>
            <a:pPr indent="-372042" lvl="0" marL="457200" rtl="0" algn="l">
              <a:spcBef>
                <a:spcPts val="1200"/>
              </a:spcBef>
              <a:spcAft>
                <a:spcPts val="0"/>
              </a:spcAft>
              <a:buClr>
                <a:srgbClr val="F4CCCC"/>
              </a:buClr>
              <a:buSzPct val="100000"/>
              <a:buAutoNum type="arabicPeriod"/>
            </a:pPr>
            <a:r>
              <a:rPr lang="en-US" sz="2914">
                <a:solidFill>
                  <a:srgbClr val="F4CCCC"/>
                </a:solidFill>
              </a:rPr>
              <a:t>Rotate clockwise once your team </a:t>
            </a:r>
            <a:r>
              <a:rPr lang="en-US" sz="2914">
                <a:solidFill>
                  <a:srgbClr val="F4CCCC"/>
                </a:solidFill>
              </a:rPr>
              <a:t>earns the serve BACK from the other team</a:t>
            </a:r>
            <a:endParaRPr sz="3014">
              <a:solidFill>
                <a:srgbClr val="F4CCCC"/>
              </a:solidFill>
            </a:endParaRPr>
          </a:p>
        </p:txBody>
      </p:sp>
      <p:pic>
        <p:nvPicPr>
          <p:cNvPr descr="In this video you will learn about the basic rules of volley-ball,&#10;&#10;This is the first video in our series of Volley Ball videos, designed to teach you everything you need to know to get started! Keep watching for more free videos.&#10;&#10;Visit here : https://www.sikana.tv/en/sport/learn-to-play-volley-ball&#10;&#10;The official rules of the International Volley Ball Federation (IFVB)&#10;&#10;This program was created thanks to the support of Decathlon, Sikana's partner for sports videos, along with the participation of the French VolleyBall Federation, an organisation which organises, runs and develops Volleyball in France,&#10;&#10;Visit our website: https://www.sikana.tv/en to discover dozens of free, online video programs on a whole range of essential topics: Health, Food, DIY, Micro-Entrepreneurship, Sport, Living Together and many more…  &#10; &#10;To help us translate the videos: https://factory.sikana.tv/&#10;&#10;Music : &#10;Will You Do - &quot;Ghostronic&quot;, &quot;Miami Ice&quot;, &quot;We Are Back&quot; &#10;Published by Alter K&#10;&#10;Translation - Ady Namaran Coulibaly" id="1412" name="Google Shape;1412;g1f198c77699_0_0" title="Volleyball rules | Volleyball">
            <a:hlinkClick r:id="rId3"/>
          </p:cNvPr>
          <p:cNvPicPr preferRelativeResize="0"/>
          <p:nvPr/>
        </p:nvPicPr>
        <p:blipFill>
          <a:blip r:embed="rId4">
            <a:alphaModFix/>
          </a:blip>
          <a:stretch>
            <a:fillRect/>
          </a:stretch>
        </p:blipFill>
        <p:spPr>
          <a:xfrm>
            <a:off x="1746892" y="1807392"/>
            <a:ext cx="5796725" cy="4347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2"/>
                                        </p:tgtEl>
                                        <p:attrNameLst>
                                          <p:attrName>style.visibility</p:attrName>
                                        </p:attrNameLst>
                                      </p:cBhvr>
                                      <p:to>
                                        <p:strVal val="visible"/>
                                      </p:to>
                                    </p:set>
                                    <p:animEffect filter="fade" transition="in">
                                      <p:cBhvr>
                                        <p:cTn dur="1000"/>
                                        <p:tgtEl>
                                          <p:spTgt spid="1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g1f198c77699_0_8"/>
          <p:cNvSpPr txBox="1"/>
          <p:nvPr>
            <p:ph type="title"/>
          </p:nvPr>
        </p:nvSpPr>
        <p:spPr>
          <a:xfrm>
            <a:off x="1522414" y="274638"/>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Basics: Violations</a:t>
            </a:r>
            <a:endParaRPr sz="4700"/>
          </a:p>
        </p:txBody>
      </p:sp>
      <p:pic>
        <p:nvPicPr>
          <p:cNvPr descr="Learn about the basic rule violations and how to avoid doing them with this video.&#10;&#10;Check our next videos to find out about warm up exercises.&#10;&#10;Visit here : https://www.sikana.tv/en/sport/learn-to-play-volley-ball&#10;&#10;The penalty for each violation is a point given to the enemy team,&#10;&#10;This program was created thanks to the support of Decathlon, Sikana's partner for sports videos, along with the participation of the French VolleyBall Federation, an organisation which organises, runs and develops Volleyball in France,&#10;&#10;Visit our website: https://www.sikana.tv/en to discover dozens of free, online video programs on a whole range of essential topics: Health, Food, DIY, Micro-Entrepreneurship, Sport, Living Together and many more…  &#10; &#10;To help us translate the videos: https://factory.sikana.tv/&#10;&#10;Music : &#10;Will You Do - &quot;Ghostronic&quot;, &quot;Miami Ice&quot;, &quot;We Are Back&quot; &#10;Published by Alter K&#10;&#10;Translation - Sophie92" id="1419" name="Google Shape;1419;g1f198c77699_0_8" title="Basic rule violations | Volleyball">
            <a:hlinkClick r:id="rId3"/>
          </p:cNvPr>
          <p:cNvPicPr preferRelativeResize="0"/>
          <p:nvPr/>
        </p:nvPicPr>
        <p:blipFill>
          <a:blip r:embed="rId4">
            <a:alphaModFix/>
          </a:blip>
          <a:stretch>
            <a:fillRect/>
          </a:stretch>
        </p:blipFill>
        <p:spPr>
          <a:xfrm>
            <a:off x="1733300" y="1759816"/>
            <a:ext cx="5751725" cy="4313775"/>
          </a:xfrm>
          <a:prstGeom prst="rect">
            <a:avLst/>
          </a:prstGeom>
          <a:noFill/>
          <a:ln>
            <a:noFill/>
          </a:ln>
        </p:spPr>
      </p:pic>
      <p:sp>
        <p:nvSpPr>
          <p:cNvPr id="1420" name="Google Shape;1420;g1f198c77699_0_8"/>
          <p:cNvSpPr txBox="1"/>
          <p:nvPr>
            <p:ph idx="1" type="body"/>
          </p:nvPr>
        </p:nvSpPr>
        <p:spPr>
          <a:xfrm>
            <a:off x="7787575" y="185425"/>
            <a:ext cx="4176900" cy="6606600"/>
          </a:xfrm>
          <a:prstGeom prst="rect">
            <a:avLst/>
          </a:prstGeom>
        </p:spPr>
        <p:txBody>
          <a:bodyPr anchorCtr="0" anchor="t" bIns="45700" lIns="91425" spcFirstLastPara="1" rIns="91425" wrap="square" tIns="45700">
            <a:normAutofit lnSpcReduction="20000"/>
          </a:bodyPr>
          <a:lstStyle/>
          <a:p>
            <a:pPr indent="0" lvl="0" marL="0" rtl="0" algn="l">
              <a:spcBef>
                <a:spcPts val="1200"/>
              </a:spcBef>
              <a:spcAft>
                <a:spcPts val="0"/>
              </a:spcAft>
              <a:buNone/>
            </a:pPr>
            <a:r>
              <a:rPr b="1" lang="en-US" sz="4000" u="sng">
                <a:solidFill>
                  <a:srgbClr val="F4CCCC"/>
                </a:solidFill>
              </a:rPr>
              <a:t>Key Points to Remember: </a:t>
            </a:r>
            <a:endParaRPr b="1" sz="4000" u="sng">
              <a:solidFill>
                <a:srgbClr val="F4CCCC"/>
              </a:solidFill>
            </a:endParaRPr>
          </a:p>
          <a:p>
            <a:pPr indent="0" lvl="0" marL="0" rtl="0" algn="l">
              <a:spcBef>
                <a:spcPts val="1200"/>
              </a:spcBef>
              <a:spcAft>
                <a:spcPts val="0"/>
              </a:spcAft>
              <a:buNone/>
            </a:pPr>
            <a:r>
              <a:t/>
            </a:r>
            <a:endParaRPr b="1" sz="4000" u="sng">
              <a:solidFill>
                <a:srgbClr val="F4CCCC"/>
              </a:solidFill>
            </a:endParaRPr>
          </a:p>
          <a:p>
            <a:pPr indent="-387350" lvl="0" marL="457200" rtl="0" algn="l">
              <a:spcBef>
                <a:spcPts val="1200"/>
              </a:spcBef>
              <a:spcAft>
                <a:spcPts val="0"/>
              </a:spcAft>
              <a:buClr>
                <a:srgbClr val="F4CCCC"/>
              </a:buClr>
              <a:buSzPts val="2500"/>
              <a:buAutoNum type="arabicPeriod"/>
            </a:pPr>
            <a:r>
              <a:rPr b="1" i="1" lang="en-US" sz="2500">
                <a:solidFill>
                  <a:srgbClr val="F4CCCC"/>
                </a:solidFill>
              </a:rPr>
              <a:t>Playing Violations</a:t>
            </a:r>
            <a:endParaRPr b="1" i="1" sz="25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Serve/Hit</a:t>
            </a:r>
            <a:endParaRPr sz="2300">
              <a:solidFill>
                <a:srgbClr val="F4CCCC"/>
              </a:solidFill>
            </a:endParaRPr>
          </a:p>
          <a:p>
            <a:pPr indent="-355600" lvl="2" marL="1371600" rtl="0" algn="l">
              <a:spcBef>
                <a:spcPts val="0"/>
              </a:spcBef>
              <a:spcAft>
                <a:spcPts val="0"/>
              </a:spcAft>
              <a:buClr>
                <a:srgbClr val="F4CCCC"/>
              </a:buClr>
              <a:buSzPts val="2000"/>
              <a:buAutoNum type="romanLcPeriod"/>
            </a:pPr>
            <a:r>
              <a:rPr lang="en-US" sz="2000">
                <a:solidFill>
                  <a:srgbClr val="F4CCCC"/>
                </a:solidFill>
              </a:rPr>
              <a:t>in/under net</a:t>
            </a:r>
            <a:endParaRPr sz="2000">
              <a:solidFill>
                <a:srgbClr val="F4CCCC"/>
              </a:solidFill>
            </a:endParaRPr>
          </a:p>
          <a:p>
            <a:pPr indent="-355600" lvl="2" marL="1371600" rtl="0" algn="l">
              <a:spcBef>
                <a:spcPts val="0"/>
              </a:spcBef>
              <a:spcAft>
                <a:spcPts val="0"/>
              </a:spcAft>
              <a:buClr>
                <a:srgbClr val="F4CCCC"/>
              </a:buClr>
              <a:buSzPts val="2000"/>
              <a:buAutoNum type="romanLcPeriod"/>
            </a:pPr>
            <a:r>
              <a:rPr lang="en-US" sz="2000">
                <a:solidFill>
                  <a:srgbClr val="F4CCCC"/>
                </a:solidFill>
              </a:rPr>
              <a:t>outside of antennas</a:t>
            </a:r>
            <a:endParaRPr sz="2000">
              <a:solidFill>
                <a:srgbClr val="F4CCCC"/>
              </a:solidFill>
            </a:endParaRPr>
          </a:p>
          <a:p>
            <a:pPr indent="-355600" lvl="2" marL="1371600" rtl="0" algn="l">
              <a:spcBef>
                <a:spcPts val="0"/>
              </a:spcBef>
              <a:spcAft>
                <a:spcPts val="0"/>
              </a:spcAft>
              <a:buClr>
                <a:srgbClr val="F4CCCC"/>
              </a:buClr>
              <a:buSzPts val="2000"/>
              <a:buAutoNum type="romanLcPeriod"/>
            </a:pPr>
            <a:r>
              <a:rPr lang="en-US" sz="2000">
                <a:solidFill>
                  <a:srgbClr val="F4CCCC"/>
                </a:solidFill>
              </a:rPr>
              <a:t>outside of court boundaries</a:t>
            </a:r>
            <a:endParaRPr sz="20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More than 3 contacts</a:t>
            </a:r>
            <a:endParaRPr sz="20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Ball hits inside court</a:t>
            </a:r>
            <a:endParaRPr sz="2300">
              <a:solidFill>
                <a:srgbClr val="F4CCCC"/>
              </a:solidFill>
            </a:endParaRPr>
          </a:p>
          <a:p>
            <a:pPr indent="0" lvl="0" marL="914400" rtl="0" algn="l">
              <a:spcBef>
                <a:spcPts val="1200"/>
              </a:spcBef>
              <a:spcAft>
                <a:spcPts val="0"/>
              </a:spcAft>
              <a:buNone/>
            </a:pPr>
            <a:r>
              <a:t/>
            </a:r>
            <a:endParaRPr sz="2300">
              <a:solidFill>
                <a:srgbClr val="F4CCCC"/>
              </a:solidFill>
            </a:endParaRPr>
          </a:p>
          <a:p>
            <a:pPr indent="-387350" lvl="0" marL="457200" rtl="0" algn="l">
              <a:spcBef>
                <a:spcPts val="1200"/>
              </a:spcBef>
              <a:spcAft>
                <a:spcPts val="0"/>
              </a:spcAft>
              <a:buClr>
                <a:srgbClr val="F4CCCC"/>
              </a:buClr>
              <a:buSzPts val="2500"/>
              <a:buAutoNum type="arabicPeriod"/>
            </a:pPr>
            <a:r>
              <a:rPr b="1" i="1" lang="en-US" sz="2500">
                <a:solidFill>
                  <a:srgbClr val="F4CCCC"/>
                </a:solidFill>
              </a:rPr>
              <a:t>Technical Violations</a:t>
            </a:r>
            <a:endParaRPr b="1" i="1" sz="2500">
              <a:solidFill>
                <a:srgbClr val="F4CCCC"/>
              </a:solidFill>
            </a:endParaRPr>
          </a:p>
          <a:p>
            <a:pPr indent="-387350" lvl="1" marL="914400" rtl="0" algn="l">
              <a:spcBef>
                <a:spcPts val="0"/>
              </a:spcBef>
              <a:spcAft>
                <a:spcPts val="0"/>
              </a:spcAft>
              <a:buClr>
                <a:srgbClr val="F4CCCC"/>
              </a:buClr>
              <a:buSzPts val="2500"/>
              <a:buAutoNum type="alphaLcPeriod"/>
            </a:pPr>
            <a:r>
              <a:rPr lang="en-US" sz="2500">
                <a:solidFill>
                  <a:srgbClr val="F4CCCC"/>
                </a:solidFill>
              </a:rPr>
              <a:t>Serving/Center Line</a:t>
            </a:r>
            <a:endParaRPr sz="2500">
              <a:solidFill>
                <a:srgbClr val="F4CCCC"/>
              </a:solidFill>
            </a:endParaRPr>
          </a:p>
          <a:p>
            <a:pPr indent="-387350" lvl="1" marL="914400" rtl="0" algn="l">
              <a:spcBef>
                <a:spcPts val="0"/>
              </a:spcBef>
              <a:spcAft>
                <a:spcPts val="0"/>
              </a:spcAft>
              <a:buClr>
                <a:srgbClr val="F4CCCC"/>
              </a:buClr>
              <a:buSzPts val="2500"/>
              <a:buAutoNum type="alphaLcPeriod"/>
            </a:pPr>
            <a:r>
              <a:rPr lang="en-US" sz="2500">
                <a:solidFill>
                  <a:srgbClr val="F4CCCC"/>
                </a:solidFill>
              </a:rPr>
              <a:t>Net Violations</a:t>
            </a:r>
            <a:endParaRPr sz="25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Contacts</a:t>
            </a:r>
            <a:endParaRPr sz="2300">
              <a:solidFill>
                <a:srgbClr val="F4CCCC"/>
              </a:solidFill>
            </a:endParaRPr>
          </a:p>
          <a:p>
            <a:pPr indent="-355600" lvl="2" marL="1371600" rtl="0" algn="l">
              <a:spcBef>
                <a:spcPts val="0"/>
              </a:spcBef>
              <a:spcAft>
                <a:spcPts val="0"/>
              </a:spcAft>
              <a:buClr>
                <a:srgbClr val="F4CCCC"/>
              </a:buClr>
              <a:buSzPts val="2000"/>
              <a:buAutoNum type="romanLcPeriod"/>
            </a:pPr>
            <a:r>
              <a:rPr lang="en-US" sz="2000">
                <a:solidFill>
                  <a:srgbClr val="F4CCCC"/>
                </a:solidFill>
              </a:rPr>
              <a:t>Doubles,</a:t>
            </a:r>
            <a:endParaRPr sz="2000">
              <a:solidFill>
                <a:srgbClr val="F4CCCC"/>
              </a:solidFill>
            </a:endParaRPr>
          </a:p>
          <a:p>
            <a:pPr indent="-355600" lvl="2" marL="1371600" rtl="0" algn="l">
              <a:spcBef>
                <a:spcPts val="0"/>
              </a:spcBef>
              <a:spcAft>
                <a:spcPts val="0"/>
              </a:spcAft>
              <a:buClr>
                <a:srgbClr val="F4CCCC"/>
              </a:buClr>
              <a:buSzPts val="2000"/>
              <a:buAutoNum type="romanLcPeriod"/>
            </a:pPr>
            <a:r>
              <a:rPr lang="en-US" sz="2000">
                <a:solidFill>
                  <a:srgbClr val="F4CCCC"/>
                </a:solidFill>
              </a:rPr>
              <a:t>Carries, </a:t>
            </a:r>
            <a:endParaRPr sz="2500">
              <a:solidFill>
                <a:srgbClr val="F4CCCC"/>
              </a:solidFill>
            </a:endParaRPr>
          </a:p>
          <a:p>
            <a:pPr indent="-387350" lvl="1" marL="914400" rtl="0" algn="l">
              <a:spcBef>
                <a:spcPts val="0"/>
              </a:spcBef>
              <a:spcAft>
                <a:spcPts val="0"/>
              </a:spcAft>
              <a:buClr>
                <a:srgbClr val="F4CCCC"/>
              </a:buClr>
              <a:buSzPts val="2500"/>
              <a:buAutoNum type="alphaLcPeriod"/>
            </a:pPr>
            <a:r>
              <a:rPr lang="en-US" sz="2500">
                <a:solidFill>
                  <a:srgbClr val="F4CCCC"/>
                </a:solidFill>
              </a:rPr>
              <a:t>Rotational</a:t>
            </a:r>
            <a:endParaRPr sz="2500">
              <a:solidFill>
                <a:srgbClr val="F4CCCC"/>
              </a:solidFill>
            </a:endParaRPr>
          </a:p>
          <a:p>
            <a:pPr indent="-387350" lvl="2" marL="1371600" rtl="0" algn="l">
              <a:spcBef>
                <a:spcPts val="0"/>
              </a:spcBef>
              <a:spcAft>
                <a:spcPts val="0"/>
              </a:spcAft>
              <a:buClr>
                <a:srgbClr val="F4CCCC"/>
              </a:buClr>
              <a:buSzPts val="2500"/>
              <a:buAutoNum type="romanLcPeriod"/>
            </a:pPr>
            <a:r>
              <a:rPr lang="en-US" sz="2500">
                <a:solidFill>
                  <a:srgbClr val="F4CCCC"/>
                </a:solidFill>
              </a:rPr>
              <a:t>Rotate Clockwise for equal play</a:t>
            </a:r>
            <a:endParaRPr sz="2500">
              <a:solidFill>
                <a:srgbClr val="F4CCC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9"/>
                                        </p:tgtEl>
                                        <p:attrNameLst>
                                          <p:attrName>style.visibility</p:attrName>
                                        </p:attrNameLst>
                                      </p:cBhvr>
                                      <p:to>
                                        <p:strVal val="visible"/>
                                      </p:to>
                                    </p:set>
                                    <p:animEffect filter="fade" transition="in">
                                      <p:cBhvr>
                                        <p:cTn dur="1000"/>
                                        <p:tgtEl>
                                          <p:spTgt spid="1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g1f198c77699_0_47"/>
          <p:cNvSpPr txBox="1"/>
          <p:nvPr>
            <p:ph type="title"/>
          </p:nvPr>
        </p:nvSpPr>
        <p:spPr>
          <a:xfrm>
            <a:off x="1522414" y="274638"/>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Basics: Scoring</a:t>
            </a:r>
            <a:endParaRPr sz="4700"/>
          </a:p>
        </p:txBody>
      </p:sp>
      <p:sp>
        <p:nvSpPr>
          <p:cNvPr id="1427" name="Google Shape;1427;g1f198c77699_0_47"/>
          <p:cNvSpPr txBox="1"/>
          <p:nvPr>
            <p:ph idx="1" type="body"/>
          </p:nvPr>
        </p:nvSpPr>
        <p:spPr>
          <a:xfrm>
            <a:off x="7787575" y="185425"/>
            <a:ext cx="4176900" cy="6606600"/>
          </a:xfrm>
          <a:prstGeom prst="rect">
            <a:avLst/>
          </a:prstGeom>
        </p:spPr>
        <p:txBody>
          <a:bodyPr anchorCtr="0" anchor="t" bIns="45700" lIns="91425" spcFirstLastPara="1" rIns="91425" wrap="square" tIns="45700">
            <a:normAutofit lnSpcReduction="20000"/>
          </a:bodyPr>
          <a:lstStyle/>
          <a:p>
            <a:pPr indent="0" lvl="0" marL="0" rtl="0" algn="l">
              <a:spcBef>
                <a:spcPts val="1200"/>
              </a:spcBef>
              <a:spcAft>
                <a:spcPts val="0"/>
              </a:spcAft>
              <a:buNone/>
            </a:pPr>
            <a:r>
              <a:rPr b="1" lang="en-US" sz="4000" u="sng">
                <a:solidFill>
                  <a:srgbClr val="F4CCCC"/>
                </a:solidFill>
              </a:rPr>
              <a:t>Key Points to Remember: </a:t>
            </a:r>
            <a:endParaRPr b="1" sz="4000" u="sng">
              <a:solidFill>
                <a:srgbClr val="F4CCCC"/>
              </a:solidFill>
            </a:endParaRPr>
          </a:p>
          <a:p>
            <a:pPr indent="0" lvl="0" marL="0" rtl="0" algn="l">
              <a:spcBef>
                <a:spcPts val="1200"/>
              </a:spcBef>
              <a:spcAft>
                <a:spcPts val="0"/>
              </a:spcAft>
              <a:buNone/>
            </a:pPr>
            <a:r>
              <a:t/>
            </a:r>
            <a:endParaRPr b="1" sz="4000" u="sng">
              <a:solidFill>
                <a:srgbClr val="F4CCCC"/>
              </a:solidFill>
            </a:endParaRPr>
          </a:p>
          <a:p>
            <a:pPr indent="-387350" lvl="0" marL="457200" rtl="0" algn="l">
              <a:spcBef>
                <a:spcPts val="1200"/>
              </a:spcBef>
              <a:spcAft>
                <a:spcPts val="0"/>
              </a:spcAft>
              <a:buClr>
                <a:srgbClr val="F4CCCC"/>
              </a:buClr>
              <a:buSzPts val="2500"/>
              <a:buAutoNum type="arabicPeriod"/>
            </a:pPr>
            <a:r>
              <a:rPr b="1" i="1" lang="en-US" sz="2500">
                <a:solidFill>
                  <a:srgbClr val="F4CCCC"/>
                </a:solidFill>
              </a:rPr>
              <a:t>Rally Scoring</a:t>
            </a:r>
            <a:endParaRPr b="1" i="1" sz="25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Either the Serving Team or the Receiving team can earn the point</a:t>
            </a:r>
            <a:endParaRPr sz="23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Best 2 out of 3</a:t>
            </a:r>
            <a:endParaRPr sz="2300">
              <a:solidFill>
                <a:srgbClr val="F4CCCC"/>
              </a:solidFill>
            </a:endParaRPr>
          </a:p>
          <a:p>
            <a:pPr indent="-374650" lvl="2" marL="1371600" rtl="0" algn="l">
              <a:spcBef>
                <a:spcPts val="0"/>
              </a:spcBef>
              <a:spcAft>
                <a:spcPts val="0"/>
              </a:spcAft>
              <a:buClr>
                <a:srgbClr val="F4CCCC"/>
              </a:buClr>
              <a:buSzPts val="2300"/>
              <a:buAutoNum type="romanLcPeriod"/>
            </a:pPr>
            <a:r>
              <a:rPr lang="en-US" sz="2300">
                <a:solidFill>
                  <a:srgbClr val="F4CCCC"/>
                </a:solidFill>
              </a:rPr>
              <a:t>Sets 1-2: to 25</a:t>
            </a:r>
            <a:endParaRPr sz="2300">
              <a:solidFill>
                <a:srgbClr val="F4CCCC"/>
              </a:solidFill>
            </a:endParaRPr>
          </a:p>
          <a:p>
            <a:pPr indent="-374650" lvl="2" marL="1371600" rtl="0" algn="l">
              <a:spcBef>
                <a:spcPts val="0"/>
              </a:spcBef>
              <a:spcAft>
                <a:spcPts val="0"/>
              </a:spcAft>
              <a:buClr>
                <a:srgbClr val="F4CCCC"/>
              </a:buClr>
              <a:buSzPts val="2300"/>
              <a:buAutoNum type="romanLcPeriod"/>
            </a:pPr>
            <a:r>
              <a:rPr lang="en-US" sz="2300">
                <a:solidFill>
                  <a:srgbClr val="F4CCCC"/>
                </a:solidFill>
              </a:rPr>
              <a:t>Set 3: 15</a:t>
            </a:r>
            <a:endParaRPr sz="2300">
              <a:solidFill>
                <a:srgbClr val="F4CCCC"/>
              </a:solidFill>
            </a:endParaRPr>
          </a:p>
          <a:p>
            <a:pPr indent="-374650" lvl="3" marL="1828800" rtl="0" algn="l">
              <a:spcBef>
                <a:spcPts val="0"/>
              </a:spcBef>
              <a:spcAft>
                <a:spcPts val="0"/>
              </a:spcAft>
              <a:buClr>
                <a:srgbClr val="F4CCCC"/>
              </a:buClr>
              <a:buSzPts val="2300"/>
              <a:buAutoNum type="arabicPeriod"/>
            </a:pPr>
            <a:r>
              <a:rPr lang="en-US" sz="2300">
                <a:solidFill>
                  <a:srgbClr val="F4CCCC"/>
                </a:solidFill>
              </a:rPr>
              <a:t>Win by 2</a:t>
            </a:r>
            <a:endParaRPr sz="2300">
              <a:solidFill>
                <a:srgbClr val="F4CCCC"/>
              </a:solidFill>
            </a:endParaRPr>
          </a:p>
          <a:p>
            <a:pPr indent="0" lvl="0" marL="1828800" rtl="0" algn="l">
              <a:spcBef>
                <a:spcPts val="1200"/>
              </a:spcBef>
              <a:spcAft>
                <a:spcPts val="0"/>
              </a:spcAft>
              <a:buNone/>
            </a:pPr>
            <a:r>
              <a:t/>
            </a:r>
            <a:endParaRPr sz="2300">
              <a:solidFill>
                <a:srgbClr val="F4CCCC"/>
              </a:solidFill>
            </a:endParaRPr>
          </a:p>
          <a:p>
            <a:pPr indent="-374650" lvl="0" marL="457200" rtl="0" algn="l">
              <a:spcBef>
                <a:spcPts val="1200"/>
              </a:spcBef>
              <a:spcAft>
                <a:spcPts val="0"/>
              </a:spcAft>
              <a:buClr>
                <a:srgbClr val="F4CCCC"/>
              </a:buClr>
              <a:buSzPts val="2300"/>
              <a:buAutoNum type="arabicPeriod"/>
            </a:pPr>
            <a:r>
              <a:rPr b="1" i="1" lang="en-US" sz="2500">
                <a:solidFill>
                  <a:srgbClr val="F4CCCC"/>
                </a:solidFill>
              </a:rPr>
              <a:t>Side Out</a:t>
            </a:r>
            <a:endParaRPr b="1" i="1" sz="25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When the receiving team needs to earn the point out of serve receive to get the serve</a:t>
            </a:r>
            <a:endParaRPr sz="2300">
              <a:solidFill>
                <a:srgbClr val="F4CCCC"/>
              </a:solidFill>
            </a:endParaRPr>
          </a:p>
          <a:p>
            <a:pPr indent="-374650" lvl="2" marL="1371600" rtl="0" algn="l">
              <a:spcBef>
                <a:spcPts val="0"/>
              </a:spcBef>
              <a:spcAft>
                <a:spcPts val="0"/>
              </a:spcAft>
              <a:buClr>
                <a:srgbClr val="F4CCCC"/>
              </a:buClr>
              <a:buSzPts val="2300"/>
              <a:buAutoNum type="romanLcPeriod"/>
            </a:pPr>
            <a:r>
              <a:rPr lang="en-US" sz="2300">
                <a:solidFill>
                  <a:srgbClr val="F4CCCC"/>
                </a:solidFill>
              </a:rPr>
              <a:t>only way to earn lots of points back to back is when you have the serve</a:t>
            </a:r>
            <a:endParaRPr sz="2300">
              <a:solidFill>
                <a:srgbClr val="F4CCCC"/>
              </a:solidFill>
            </a:endParaRPr>
          </a:p>
        </p:txBody>
      </p:sp>
      <p:pic>
        <p:nvPicPr>
          <p:cNvPr descr="Terry Liskevych shows how critical it is to gain the opportunity to serve in this side out drill.&#10;&#10;For more free videos about volleyball drills, skill training, practice strategies and game management, visit https://www.theartofcoachingvolleyball.com&#10;&#10;Shop for drill books, coaches handbooks, practice planners and other coaching tools at https://store.theartofcoachingvolleyball.com&#10;&#10;Subscribe to The Art of Coaching Volleyball on YouTube: https://buff.ly/2rTyQQc&#10;&#10;Follow The Art of Coaching Volleyball to stay up-to-date on new videos, clinics and more:&#10;- Facebook: https://buff.ly/3dvBzFJ&#10;- Twitter: https://buff.ly/2xrwEVE&#10;- Instagram: https://buff.ly/33Vfw72&#10;- Pinterest: https://buff.ly/2UrdxUG" id="1428" name="Google Shape;1428;g1f198c77699_0_47" title="Side Out Drill - Volleyball">
            <a:hlinkClick r:id="rId3"/>
          </p:cNvPr>
          <p:cNvPicPr preferRelativeResize="0"/>
          <p:nvPr/>
        </p:nvPicPr>
        <p:blipFill>
          <a:blip r:embed="rId4">
            <a:alphaModFix/>
          </a:blip>
          <a:stretch>
            <a:fillRect/>
          </a:stretch>
        </p:blipFill>
        <p:spPr>
          <a:xfrm>
            <a:off x="1577175" y="1774228"/>
            <a:ext cx="5644375" cy="4233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8"/>
                                        </p:tgtEl>
                                        <p:attrNameLst>
                                          <p:attrName>style.visibility</p:attrName>
                                        </p:attrNameLst>
                                      </p:cBhvr>
                                      <p:to>
                                        <p:strVal val="visible"/>
                                      </p:to>
                                    </p:set>
                                    <p:animEffect filter="fade" transition="in">
                                      <p:cBhvr>
                                        <p:cTn dur="1000"/>
                                        <p:tgtEl>
                                          <p:spTgt spid="1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sp>
        <p:nvSpPr>
          <p:cNvPr id="1434" name="Google Shape;1434;g1f198c77699_0_64"/>
          <p:cNvSpPr txBox="1"/>
          <p:nvPr>
            <p:ph type="title"/>
          </p:nvPr>
        </p:nvSpPr>
        <p:spPr>
          <a:xfrm>
            <a:off x="1522414" y="274638"/>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Basics: Rotations</a:t>
            </a:r>
            <a:endParaRPr sz="4700"/>
          </a:p>
        </p:txBody>
      </p:sp>
      <p:sp>
        <p:nvSpPr>
          <p:cNvPr id="1435" name="Google Shape;1435;g1f198c77699_0_64"/>
          <p:cNvSpPr txBox="1"/>
          <p:nvPr>
            <p:ph idx="1" type="body"/>
          </p:nvPr>
        </p:nvSpPr>
        <p:spPr>
          <a:xfrm>
            <a:off x="7787575" y="185425"/>
            <a:ext cx="4176900" cy="66066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rPr b="1" lang="en-US" sz="4000" u="sng">
                <a:solidFill>
                  <a:srgbClr val="F4CCCC"/>
                </a:solidFill>
              </a:rPr>
              <a:t>Key Points to Remember: </a:t>
            </a:r>
            <a:endParaRPr b="1" sz="4000" u="sng">
              <a:solidFill>
                <a:srgbClr val="F4CCCC"/>
              </a:solidFill>
            </a:endParaRPr>
          </a:p>
          <a:p>
            <a:pPr indent="0" lvl="0" marL="0" rtl="0" algn="l">
              <a:spcBef>
                <a:spcPts val="1200"/>
              </a:spcBef>
              <a:spcAft>
                <a:spcPts val="0"/>
              </a:spcAft>
              <a:buNone/>
            </a:pPr>
            <a:r>
              <a:t/>
            </a:r>
            <a:endParaRPr b="1" sz="4000" u="sng">
              <a:solidFill>
                <a:srgbClr val="F4CCCC"/>
              </a:solidFill>
            </a:endParaRPr>
          </a:p>
          <a:p>
            <a:pPr indent="-387350" lvl="0" marL="457200" rtl="0" algn="l">
              <a:spcBef>
                <a:spcPts val="1200"/>
              </a:spcBef>
              <a:spcAft>
                <a:spcPts val="0"/>
              </a:spcAft>
              <a:buClr>
                <a:srgbClr val="F4CCCC"/>
              </a:buClr>
              <a:buSzPts val="2500"/>
              <a:buAutoNum type="arabicPeriod"/>
            </a:pPr>
            <a:r>
              <a:rPr b="1" i="1" lang="en-US" sz="2500">
                <a:solidFill>
                  <a:srgbClr val="F4CCCC"/>
                </a:solidFill>
              </a:rPr>
              <a:t>Overlapping</a:t>
            </a:r>
            <a:endParaRPr b="1" i="1" sz="25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Have to be in between the players from your left and right</a:t>
            </a:r>
            <a:endParaRPr sz="23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Have to be either in front or behind of the person directly in line with you</a:t>
            </a:r>
            <a:endParaRPr sz="2300">
              <a:solidFill>
                <a:srgbClr val="F4CCCC"/>
              </a:solidFill>
            </a:endParaRPr>
          </a:p>
          <a:p>
            <a:pPr indent="0" lvl="0" marL="1828800" rtl="0" algn="l">
              <a:spcBef>
                <a:spcPts val="1200"/>
              </a:spcBef>
              <a:spcAft>
                <a:spcPts val="0"/>
              </a:spcAft>
              <a:buNone/>
            </a:pPr>
            <a:r>
              <a:t/>
            </a:r>
            <a:endParaRPr sz="2300">
              <a:solidFill>
                <a:srgbClr val="F4CCCC"/>
              </a:solidFill>
            </a:endParaRPr>
          </a:p>
          <a:p>
            <a:pPr indent="-374650" lvl="0" marL="457200" rtl="0" algn="l">
              <a:spcBef>
                <a:spcPts val="1200"/>
              </a:spcBef>
              <a:spcAft>
                <a:spcPts val="0"/>
              </a:spcAft>
              <a:buClr>
                <a:srgbClr val="F4CCCC"/>
              </a:buClr>
              <a:buSzPts val="2300"/>
              <a:buAutoNum type="arabicPeriod"/>
            </a:pPr>
            <a:r>
              <a:rPr b="1" i="1" lang="en-US" sz="2500">
                <a:solidFill>
                  <a:srgbClr val="F4CCCC"/>
                </a:solidFill>
              </a:rPr>
              <a:t>Out of Rotation</a:t>
            </a:r>
            <a:endParaRPr b="1" i="1" sz="25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Unfair advantage</a:t>
            </a:r>
            <a:endParaRPr sz="23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Results in loss of serve and other team gets a point</a:t>
            </a:r>
            <a:endParaRPr sz="2300">
              <a:solidFill>
                <a:srgbClr val="F4CCCC"/>
              </a:solidFill>
            </a:endParaRPr>
          </a:p>
        </p:txBody>
      </p:sp>
      <p:pic>
        <p:nvPicPr>
          <p:cNvPr descr="Many of my athletes have not been involved in volleyball before they start with our program.  This explains the basics of rotating and rotated positions." id="1436" name="Google Shape;1436;g1f198c77699_0_64" title="How Basic Volleyball Rotation Works">
            <a:hlinkClick r:id="rId3"/>
          </p:cNvPr>
          <p:cNvPicPr preferRelativeResize="0"/>
          <p:nvPr/>
        </p:nvPicPr>
        <p:blipFill>
          <a:blip r:embed="rId4">
            <a:alphaModFix/>
          </a:blip>
          <a:stretch>
            <a:fillRect/>
          </a:stretch>
        </p:blipFill>
        <p:spPr>
          <a:xfrm>
            <a:off x="1645525" y="1774228"/>
            <a:ext cx="5702900" cy="4277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6"/>
                                        </p:tgtEl>
                                        <p:attrNameLst>
                                          <p:attrName>style.visibility</p:attrName>
                                        </p:attrNameLst>
                                      </p:cBhvr>
                                      <p:to>
                                        <p:strVal val="visible"/>
                                      </p:to>
                                    </p:set>
                                    <p:animEffect filter="fade" transition="in">
                                      <p:cBhvr>
                                        <p:cTn dur="1000"/>
                                        <p:tgtEl>
                                          <p:spTgt spid="1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1" name="Shape 1441"/>
        <p:cNvGrpSpPr/>
        <p:nvPr/>
      </p:nvGrpSpPr>
      <p:grpSpPr>
        <a:xfrm>
          <a:off x="0" y="0"/>
          <a:ext cx="0" cy="0"/>
          <a:chOff x="0" y="0"/>
          <a:chExt cx="0" cy="0"/>
        </a:xfrm>
      </p:grpSpPr>
      <p:sp>
        <p:nvSpPr>
          <p:cNvPr id="1442" name="Google Shape;1442;g1f198c77699_0_56"/>
          <p:cNvSpPr txBox="1"/>
          <p:nvPr>
            <p:ph type="title"/>
          </p:nvPr>
        </p:nvSpPr>
        <p:spPr>
          <a:xfrm>
            <a:off x="488014" y="547888"/>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Basics: </a:t>
            </a:r>
            <a:endParaRPr sz="4700"/>
          </a:p>
          <a:p>
            <a:pPr indent="0" lvl="0" marL="0" rtl="0" algn="l">
              <a:spcBef>
                <a:spcPts val="0"/>
              </a:spcBef>
              <a:spcAft>
                <a:spcPts val="0"/>
              </a:spcAft>
              <a:buNone/>
            </a:pPr>
            <a:r>
              <a:rPr lang="en-US" sz="4700"/>
              <a:t>Base/Defense</a:t>
            </a:r>
            <a:endParaRPr sz="4700"/>
          </a:p>
        </p:txBody>
      </p:sp>
      <p:sp>
        <p:nvSpPr>
          <p:cNvPr id="1443" name="Google Shape;1443;g1f198c77699_0_56"/>
          <p:cNvSpPr txBox="1"/>
          <p:nvPr>
            <p:ph idx="1" type="body"/>
          </p:nvPr>
        </p:nvSpPr>
        <p:spPr>
          <a:xfrm>
            <a:off x="7787575" y="185425"/>
            <a:ext cx="4176900" cy="66066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rPr b="1" lang="en-US" sz="4000" u="sng">
                <a:solidFill>
                  <a:srgbClr val="F4CCCC"/>
                </a:solidFill>
              </a:rPr>
              <a:t>Key Points to Remember: </a:t>
            </a:r>
            <a:endParaRPr b="1" sz="4000" u="sng">
              <a:solidFill>
                <a:srgbClr val="F4CCCC"/>
              </a:solidFill>
            </a:endParaRPr>
          </a:p>
          <a:p>
            <a:pPr indent="-387350" lvl="0" marL="457200" rtl="0" algn="l">
              <a:spcBef>
                <a:spcPts val="1200"/>
              </a:spcBef>
              <a:spcAft>
                <a:spcPts val="0"/>
              </a:spcAft>
              <a:buClr>
                <a:srgbClr val="F4CCCC"/>
              </a:buClr>
              <a:buSzPts val="2500"/>
              <a:buAutoNum type="arabicPeriod"/>
            </a:pPr>
            <a:r>
              <a:rPr b="1" i="1" lang="en-US" sz="2500">
                <a:solidFill>
                  <a:srgbClr val="F4CCCC"/>
                </a:solidFill>
              </a:rPr>
              <a:t>Base</a:t>
            </a:r>
            <a:endParaRPr b="1" i="1" sz="25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AFTER the ball has been served</a:t>
            </a:r>
            <a:endParaRPr sz="23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where you go after the ball has been sent to the other team</a:t>
            </a:r>
            <a:endParaRPr sz="2300">
              <a:solidFill>
                <a:srgbClr val="F4CCCC"/>
              </a:solidFill>
            </a:endParaRPr>
          </a:p>
          <a:p>
            <a:pPr indent="0" lvl="0" marL="914400" rtl="0" algn="l">
              <a:spcBef>
                <a:spcPts val="1200"/>
              </a:spcBef>
              <a:spcAft>
                <a:spcPts val="0"/>
              </a:spcAft>
              <a:buNone/>
            </a:pPr>
            <a:r>
              <a:t/>
            </a:r>
            <a:endParaRPr sz="2300">
              <a:solidFill>
                <a:srgbClr val="F4CCCC"/>
              </a:solidFill>
            </a:endParaRPr>
          </a:p>
          <a:p>
            <a:pPr indent="-374650" lvl="0" marL="457200" rtl="0" algn="l">
              <a:spcBef>
                <a:spcPts val="1200"/>
              </a:spcBef>
              <a:spcAft>
                <a:spcPts val="0"/>
              </a:spcAft>
              <a:buClr>
                <a:srgbClr val="F4CCCC"/>
              </a:buClr>
              <a:buSzPts val="2300"/>
              <a:buAutoNum type="arabicPeriod"/>
            </a:pPr>
            <a:r>
              <a:rPr b="1" i="1" lang="en-US" sz="2500">
                <a:solidFill>
                  <a:srgbClr val="F4CCCC"/>
                </a:solidFill>
              </a:rPr>
              <a:t>Positions: </a:t>
            </a:r>
            <a:endParaRPr b="1" i="1" sz="2500">
              <a:solidFill>
                <a:srgbClr val="F4CCCC"/>
              </a:solidFill>
            </a:endParaRPr>
          </a:p>
          <a:p>
            <a:pPr indent="-374650" lvl="1" marL="914400" rtl="0" algn="l">
              <a:spcBef>
                <a:spcPts val="0"/>
              </a:spcBef>
              <a:spcAft>
                <a:spcPts val="0"/>
              </a:spcAft>
              <a:buClr>
                <a:srgbClr val="F4CCCC"/>
              </a:buClr>
              <a:buSzPts val="2300"/>
              <a:buAutoNum type="alphaLcPeriod"/>
            </a:pPr>
            <a:r>
              <a:rPr lang="en-US" sz="2300" u="sng">
                <a:solidFill>
                  <a:srgbClr val="F4CCCC"/>
                </a:solidFill>
              </a:rPr>
              <a:t>Setters/DS1: </a:t>
            </a:r>
            <a:r>
              <a:rPr lang="en-US" sz="2300">
                <a:solidFill>
                  <a:srgbClr val="F4CCCC"/>
                </a:solidFill>
              </a:rPr>
              <a:t>Position 1/2</a:t>
            </a:r>
            <a:endParaRPr sz="2300">
              <a:solidFill>
                <a:srgbClr val="F4CCCC"/>
              </a:solidFill>
            </a:endParaRPr>
          </a:p>
          <a:p>
            <a:pPr indent="-374650" lvl="1" marL="914400" rtl="0" algn="l">
              <a:spcBef>
                <a:spcPts val="0"/>
              </a:spcBef>
              <a:spcAft>
                <a:spcPts val="0"/>
              </a:spcAft>
              <a:buClr>
                <a:srgbClr val="F4CCCC"/>
              </a:buClr>
              <a:buSzPts val="2300"/>
              <a:buAutoNum type="alphaLcPeriod"/>
            </a:pPr>
            <a:r>
              <a:rPr lang="en-US" sz="2300" u="sng">
                <a:solidFill>
                  <a:srgbClr val="F4CCCC"/>
                </a:solidFill>
              </a:rPr>
              <a:t>Middles/DS6: </a:t>
            </a:r>
            <a:r>
              <a:rPr lang="en-US" sz="2300">
                <a:solidFill>
                  <a:srgbClr val="F4CCCC"/>
                </a:solidFill>
              </a:rPr>
              <a:t>Position 6/3</a:t>
            </a:r>
            <a:endParaRPr sz="2300" u="sng">
              <a:solidFill>
                <a:srgbClr val="F4CCCC"/>
              </a:solidFill>
            </a:endParaRPr>
          </a:p>
          <a:p>
            <a:pPr indent="-374650" lvl="1" marL="914400" rtl="0" algn="l">
              <a:spcBef>
                <a:spcPts val="0"/>
              </a:spcBef>
              <a:spcAft>
                <a:spcPts val="0"/>
              </a:spcAft>
              <a:buClr>
                <a:srgbClr val="F4CCCC"/>
              </a:buClr>
              <a:buSzPts val="2300"/>
              <a:buAutoNum type="alphaLcPeriod"/>
            </a:pPr>
            <a:r>
              <a:rPr lang="en-US" sz="2300" u="sng">
                <a:solidFill>
                  <a:srgbClr val="F4CCCC"/>
                </a:solidFill>
              </a:rPr>
              <a:t>OH/DS5: </a:t>
            </a:r>
            <a:r>
              <a:rPr lang="en-US" sz="2300">
                <a:solidFill>
                  <a:srgbClr val="F4CCCC"/>
                </a:solidFill>
              </a:rPr>
              <a:t>Position 5/4</a:t>
            </a:r>
            <a:endParaRPr sz="2300" u="sng">
              <a:solidFill>
                <a:srgbClr val="F4CCCC"/>
              </a:solidFill>
            </a:endParaRPr>
          </a:p>
        </p:txBody>
      </p:sp>
      <p:pic>
        <p:nvPicPr>
          <p:cNvPr descr="Base position is where defense starts.  When the ball moves to the other team’s side, we go to our assigned “Base” positions.  This video explains a very simple base position without switching.  We will cover that in another video." id="1444" name="Google Shape;1444;g1f198c77699_0_56" title="What is &quot;Base&quot; position in Volleyball?">
            <a:hlinkClick r:id="rId3"/>
          </p:cNvPr>
          <p:cNvPicPr preferRelativeResize="0"/>
          <p:nvPr/>
        </p:nvPicPr>
        <p:blipFill>
          <a:blip r:embed="rId4">
            <a:alphaModFix/>
          </a:blip>
          <a:stretch>
            <a:fillRect/>
          </a:stretch>
        </p:blipFill>
        <p:spPr>
          <a:xfrm>
            <a:off x="1772375" y="1828552"/>
            <a:ext cx="5488225" cy="4116150"/>
          </a:xfrm>
          <a:prstGeom prst="rect">
            <a:avLst/>
          </a:prstGeom>
          <a:noFill/>
          <a:ln>
            <a:noFill/>
          </a:ln>
        </p:spPr>
      </p:pic>
      <p:pic>
        <p:nvPicPr>
          <p:cNvPr id="1445" name="Google Shape;1445;g1f198c77699_0_56"/>
          <p:cNvPicPr preferRelativeResize="0"/>
          <p:nvPr/>
        </p:nvPicPr>
        <p:blipFill>
          <a:blip r:embed="rId5">
            <a:alphaModFix/>
          </a:blip>
          <a:stretch>
            <a:fillRect/>
          </a:stretch>
        </p:blipFill>
        <p:spPr>
          <a:xfrm>
            <a:off x="4737113" y="80263"/>
            <a:ext cx="2714625" cy="1685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4"/>
                                        </p:tgtEl>
                                        <p:attrNameLst>
                                          <p:attrName>style.visibility</p:attrName>
                                        </p:attrNameLst>
                                      </p:cBhvr>
                                      <p:to>
                                        <p:strVal val="visible"/>
                                      </p:to>
                                    </p:set>
                                    <p:animEffect filter="fade" transition="in">
                                      <p:cBhvr>
                                        <p:cTn dur="1000"/>
                                        <p:tgtEl>
                                          <p:spTgt spid="1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g1f198c77699_0_74"/>
          <p:cNvSpPr txBox="1"/>
          <p:nvPr>
            <p:ph type="title"/>
          </p:nvPr>
        </p:nvSpPr>
        <p:spPr>
          <a:xfrm>
            <a:off x="195201" y="567388"/>
            <a:ext cx="9144000" cy="102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700"/>
              <a:t>Basics: </a:t>
            </a:r>
            <a:endParaRPr sz="4700"/>
          </a:p>
          <a:p>
            <a:pPr indent="0" lvl="0" marL="0" rtl="0" algn="l">
              <a:spcBef>
                <a:spcPts val="0"/>
              </a:spcBef>
              <a:spcAft>
                <a:spcPts val="0"/>
              </a:spcAft>
              <a:buNone/>
            </a:pPr>
            <a:r>
              <a:rPr lang="en-US" sz="4700"/>
              <a:t>Free/Offense</a:t>
            </a:r>
            <a:endParaRPr sz="4700"/>
          </a:p>
        </p:txBody>
      </p:sp>
      <p:sp>
        <p:nvSpPr>
          <p:cNvPr id="1452" name="Google Shape;1452;g1f198c77699_0_74"/>
          <p:cNvSpPr txBox="1"/>
          <p:nvPr>
            <p:ph idx="1" type="body"/>
          </p:nvPr>
        </p:nvSpPr>
        <p:spPr>
          <a:xfrm>
            <a:off x="7787575" y="185425"/>
            <a:ext cx="4176900" cy="66066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rPr b="1" lang="en-US" sz="4000" u="sng">
                <a:solidFill>
                  <a:srgbClr val="F4CCCC"/>
                </a:solidFill>
              </a:rPr>
              <a:t>Key Points to Remember: </a:t>
            </a:r>
            <a:endParaRPr b="1" sz="4000" u="sng">
              <a:solidFill>
                <a:srgbClr val="F4CCCC"/>
              </a:solidFill>
            </a:endParaRPr>
          </a:p>
          <a:p>
            <a:pPr indent="-387350" lvl="0" marL="457200" rtl="0" algn="l">
              <a:spcBef>
                <a:spcPts val="1200"/>
              </a:spcBef>
              <a:spcAft>
                <a:spcPts val="0"/>
              </a:spcAft>
              <a:buClr>
                <a:srgbClr val="F4CCCC"/>
              </a:buClr>
              <a:buSzPts val="2500"/>
              <a:buAutoNum type="arabicPeriod"/>
            </a:pPr>
            <a:r>
              <a:rPr b="1" i="1" lang="en-US" sz="2500">
                <a:solidFill>
                  <a:srgbClr val="F4CCCC"/>
                </a:solidFill>
              </a:rPr>
              <a:t>Free/ Offense</a:t>
            </a:r>
            <a:endParaRPr b="1" i="1" sz="25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AFTER the ball has been served</a:t>
            </a:r>
            <a:endParaRPr sz="2300">
              <a:solidFill>
                <a:srgbClr val="F4CCCC"/>
              </a:solidFill>
            </a:endParaRPr>
          </a:p>
          <a:p>
            <a:pPr indent="-374650" lvl="1" marL="914400" rtl="0" algn="l">
              <a:spcBef>
                <a:spcPts val="0"/>
              </a:spcBef>
              <a:spcAft>
                <a:spcPts val="0"/>
              </a:spcAft>
              <a:buClr>
                <a:srgbClr val="F4CCCC"/>
              </a:buClr>
              <a:buSzPts val="2300"/>
              <a:buAutoNum type="alphaLcPeriod"/>
            </a:pPr>
            <a:r>
              <a:rPr lang="en-US" sz="2300">
                <a:solidFill>
                  <a:srgbClr val="F4CCCC"/>
                </a:solidFill>
              </a:rPr>
              <a:t>where you go after you defend the first ball and set up your offense</a:t>
            </a:r>
            <a:endParaRPr sz="2300">
              <a:solidFill>
                <a:srgbClr val="F4CCCC"/>
              </a:solidFill>
            </a:endParaRPr>
          </a:p>
          <a:p>
            <a:pPr indent="0" lvl="0" marL="914400" rtl="0" algn="l">
              <a:spcBef>
                <a:spcPts val="1200"/>
              </a:spcBef>
              <a:spcAft>
                <a:spcPts val="0"/>
              </a:spcAft>
              <a:buNone/>
            </a:pPr>
            <a:r>
              <a:t/>
            </a:r>
            <a:endParaRPr sz="2300">
              <a:solidFill>
                <a:srgbClr val="F4CCCC"/>
              </a:solidFill>
            </a:endParaRPr>
          </a:p>
          <a:p>
            <a:pPr indent="-374650" lvl="0" marL="457200" rtl="0" algn="l">
              <a:spcBef>
                <a:spcPts val="1200"/>
              </a:spcBef>
              <a:spcAft>
                <a:spcPts val="0"/>
              </a:spcAft>
              <a:buClr>
                <a:srgbClr val="F4CCCC"/>
              </a:buClr>
              <a:buSzPts val="2300"/>
              <a:buAutoNum type="arabicPeriod"/>
            </a:pPr>
            <a:r>
              <a:rPr b="1" i="1" lang="en-US" sz="2500">
                <a:solidFill>
                  <a:srgbClr val="F4CCCC"/>
                </a:solidFill>
              </a:rPr>
              <a:t>Positions: </a:t>
            </a:r>
            <a:endParaRPr b="1" i="1" sz="2500">
              <a:solidFill>
                <a:srgbClr val="F4CCCC"/>
              </a:solidFill>
            </a:endParaRPr>
          </a:p>
          <a:p>
            <a:pPr indent="-374650" lvl="1" marL="914400" rtl="0" algn="l">
              <a:spcBef>
                <a:spcPts val="0"/>
              </a:spcBef>
              <a:spcAft>
                <a:spcPts val="0"/>
              </a:spcAft>
              <a:buClr>
                <a:srgbClr val="F4CCCC"/>
              </a:buClr>
              <a:buSzPts val="2300"/>
              <a:buAutoNum type="alphaLcPeriod"/>
            </a:pPr>
            <a:r>
              <a:rPr lang="en-US" sz="2300" u="sng">
                <a:solidFill>
                  <a:srgbClr val="F4CCCC"/>
                </a:solidFill>
              </a:rPr>
              <a:t>Setters: </a:t>
            </a:r>
            <a:r>
              <a:rPr lang="en-US" sz="2300">
                <a:solidFill>
                  <a:srgbClr val="F4CCCC"/>
                </a:solidFill>
              </a:rPr>
              <a:t>Position 2/3</a:t>
            </a:r>
            <a:endParaRPr sz="2300">
              <a:solidFill>
                <a:srgbClr val="F4CCCC"/>
              </a:solidFill>
            </a:endParaRPr>
          </a:p>
          <a:p>
            <a:pPr indent="-374650" lvl="1" marL="914400" rtl="0" algn="l">
              <a:spcBef>
                <a:spcPts val="0"/>
              </a:spcBef>
              <a:spcAft>
                <a:spcPts val="0"/>
              </a:spcAft>
              <a:buClr>
                <a:srgbClr val="F4CCCC"/>
              </a:buClr>
              <a:buSzPts val="2300"/>
              <a:buAutoNum type="alphaLcPeriod"/>
            </a:pPr>
            <a:r>
              <a:rPr lang="en-US" sz="2300" u="sng">
                <a:solidFill>
                  <a:srgbClr val="F4CCCC"/>
                </a:solidFill>
              </a:rPr>
              <a:t>Hitters: </a:t>
            </a:r>
            <a:r>
              <a:rPr lang="en-US" sz="2300">
                <a:solidFill>
                  <a:srgbClr val="F4CCCC"/>
                </a:solidFill>
              </a:rPr>
              <a:t>10ft Line</a:t>
            </a:r>
            <a:endParaRPr sz="2300">
              <a:solidFill>
                <a:srgbClr val="F4CCCC"/>
              </a:solidFill>
            </a:endParaRPr>
          </a:p>
          <a:p>
            <a:pPr indent="-374650" lvl="1" marL="914400" rtl="0" algn="l">
              <a:spcBef>
                <a:spcPts val="0"/>
              </a:spcBef>
              <a:spcAft>
                <a:spcPts val="0"/>
              </a:spcAft>
              <a:buClr>
                <a:srgbClr val="F4CCCC"/>
              </a:buClr>
              <a:buSzPts val="2300"/>
              <a:buAutoNum type="alphaLcPeriod"/>
            </a:pPr>
            <a:r>
              <a:rPr lang="en-US" sz="2300" u="sng">
                <a:solidFill>
                  <a:srgbClr val="F4CCCC"/>
                </a:solidFill>
              </a:rPr>
              <a:t>DS/Libero: </a:t>
            </a:r>
            <a:r>
              <a:rPr lang="en-US" sz="2300">
                <a:solidFill>
                  <a:srgbClr val="F4CCCC"/>
                </a:solidFill>
              </a:rPr>
              <a:t>Covering</a:t>
            </a:r>
            <a:endParaRPr sz="2300">
              <a:solidFill>
                <a:srgbClr val="F4CCCC"/>
              </a:solidFill>
            </a:endParaRPr>
          </a:p>
        </p:txBody>
      </p:sp>
      <p:pic>
        <p:nvPicPr>
          <p:cNvPr id="1453" name="Google Shape;1453;g1f198c77699_0_74"/>
          <p:cNvPicPr preferRelativeResize="0"/>
          <p:nvPr/>
        </p:nvPicPr>
        <p:blipFill>
          <a:blip r:embed="rId3">
            <a:alphaModFix/>
          </a:blip>
          <a:stretch>
            <a:fillRect/>
          </a:stretch>
        </p:blipFill>
        <p:spPr>
          <a:xfrm>
            <a:off x="4924825" y="41238"/>
            <a:ext cx="2714625" cy="1685925"/>
          </a:xfrm>
          <a:prstGeom prst="rect">
            <a:avLst/>
          </a:prstGeom>
          <a:noFill/>
          <a:ln>
            <a:noFill/>
          </a:ln>
        </p:spPr>
      </p:pic>
      <p:pic>
        <p:nvPicPr>
          <p:cNvPr descr="John Dunning demonstrates a team drill that works on playing free balls and dealing with high intensity game point situations at The Art of Coaching Volleyball - St. Louis Clinic.&#10;&#10;For more free videos about volleyball drills, skill training, practice strategies and game management, visit https://www.theartofcoachingvolleyball.com&#10;&#10;Shop for drill books, coaches handbooks, practice planners and other coaching tools at https://store.theartofcoachingvolleyball.com&#10;&#10;Subscribe to The Art of Coaching Volleyball on YouTube: https://buff.ly/2rTyQQc&#10;&#10;Follow The Art of Coaching Volleyball to stay up-to-date on new videos, clinics and more:&#10;- Facebook: https://buff.ly/3dvBzFJ&#10;- Twitter: https://buff.ly/2xrwEVE&#10;- Instagram: https://buff.ly/33Vfw72&#10;- Pinterest: https://buff.ly/2UrdxUG" id="1454" name="Google Shape;1454;g1f198c77699_0_74" title="Three in a Row Free Ball Drill">
            <a:hlinkClick r:id="rId4"/>
          </p:cNvPr>
          <p:cNvPicPr preferRelativeResize="0"/>
          <p:nvPr/>
        </p:nvPicPr>
        <p:blipFill>
          <a:blip r:embed="rId5">
            <a:alphaModFix/>
          </a:blip>
          <a:stretch>
            <a:fillRect/>
          </a:stretch>
        </p:blipFill>
        <p:spPr>
          <a:xfrm>
            <a:off x="1830950" y="1783978"/>
            <a:ext cx="5576050" cy="4182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4"/>
                                        </p:tgtEl>
                                        <p:attrNameLst>
                                          <p:attrName>style.visibility</p:attrName>
                                        </p:attrNameLst>
                                      </p:cBhvr>
                                      <p:to>
                                        <p:strVal val="visible"/>
                                      </p:to>
                                    </p:set>
                                    <p:animEffect filter="fade" transition="in">
                                      <p:cBhvr>
                                        <p:cTn dur="1000"/>
                                        <p:tgtEl>
                                          <p:spTgt spid="1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g1f198c77699_0_83"/>
          <p:cNvSpPr txBox="1"/>
          <p:nvPr>
            <p:ph type="title"/>
          </p:nvPr>
        </p:nvSpPr>
        <p:spPr>
          <a:xfrm>
            <a:off x="911224" y="304800"/>
            <a:ext cx="11277600" cy="1020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onsolas"/>
              <a:buNone/>
            </a:pPr>
            <a:r>
              <a:rPr lang="en-US"/>
              <a:t>Table of Contents</a:t>
            </a:r>
            <a:endParaRPr/>
          </a:p>
        </p:txBody>
      </p:sp>
      <p:sp>
        <p:nvSpPr>
          <p:cNvPr id="1460" name="Google Shape;1460;g1f198c77699_0_83"/>
          <p:cNvSpPr txBox="1"/>
          <p:nvPr>
            <p:ph idx="1" type="body"/>
          </p:nvPr>
        </p:nvSpPr>
        <p:spPr>
          <a:xfrm>
            <a:off x="1522414" y="1905000"/>
            <a:ext cx="9144000" cy="4267200"/>
          </a:xfrm>
          <a:prstGeom prst="rect">
            <a:avLst/>
          </a:prstGeom>
          <a:noFill/>
          <a:ln>
            <a:noFill/>
          </a:ln>
        </p:spPr>
        <p:txBody>
          <a:bodyPr anchorCtr="0" anchor="t" bIns="45700" lIns="91425" spcFirstLastPara="1" rIns="91425" wrap="square" tIns="45700">
            <a:normAutofit lnSpcReduction="20000"/>
          </a:bodyPr>
          <a:lstStyle/>
          <a:p>
            <a:pPr indent="-457200" lvl="0" marL="457200" rtl="0" algn="l">
              <a:lnSpc>
                <a:spcPct val="90000"/>
              </a:lnSpc>
              <a:spcBef>
                <a:spcPts val="1800"/>
              </a:spcBef>
              <a:spcAft>
                <a:spcPts val="0"/>
              </a:spcAft>
              <a:buSzPts val="2400"/>
              <a:buFont typeface="Consolas"/>
              <a:buAutoNum type="arabicPeriod"/>
            </a:pPr>
            <a:r>
              <a:rPr lang="en-US">
                <a:latin typeface="Consolas"/>
                <a:ea typeface="Consolas"/>
                <a:cs typeface="Consolas"/>
                <a:sym typeface="Consolas"/>
              </a:rPr>
              <a:t>Basics</a:t>
            </a:r>
            <a:endParaRPr>
              <a:latin typeface="Consolas"/>
              <a:ea typeface="Consolas"/>
              <a:cs typeface="Consolas"/>
              <a:sym typeface="Consolas"/>
            </a:endParaRPr>
          </a:p>
          <a:p>
            <a:pPr indent="-274320" lvl="1" marL="548640" rtl="0" algn="l">
              <a:lnSpc>
                <a:spcPct val="90000"/>
              </a:lnSpc>
              <a:spcBef>
                <a:spcPts val="1800"/>
              </a:spcBef>
              <a:spcAft>
                <a:spcPts val="0"/>
              </a:spcAft>
              <a:buSzPts val="2000"/>
              <a:buChar char="–"/>
            </a:pPr>
            <a:r>
              <a:rPr lang="en-US">
                <a:latin typeface="Consolas"/>
                <a:ea typeface="Consolas"/>
                <a:cs typeface="Consolas"/>
                <a:sym typeface="Consolas"/>
              </a:rPr>
              <a:t>Rules, Violations, Scoring, Rotations</a:t>
            </a:r>
            <a:endParaRPr>
              <a:latin typeface="Consolas"/>
              <a:ea typeface="Consolas"/>
              <a:cs typeface="Consolas"/>
              <a:sym typeface="Consolas"/>
            </a:endParaRPr>
          </a:p>
          <a:p>
            <a:pPr indent="-312420" lvl="0" marL="274320" rtl="0" algn="l">
              <a:spcBef>
                <a:spcPts val="1800"/>
              </a:spcBef>
              <a:spcAft>
                <a:spcPts val="0"/>
              </a:spcAft>
              <a:buClr>
                <a:srgbClr val="FFF2CC"/>
              </a:buClr>
              <a:buSzPts val="2400"/>
              <a:buFont typeface="Consolas"/>
              <a:buAutoNum type="arabicPeriod"/>
            </a:pPr>
            <a:r>
              <a:rPr lang="en-US">
                <a:solidFill>
                  <a:srgbClr val="FFF2CC"/>
                </a:solidFill>
                <a:latin typeface="Consolas"/>
                <a:ea typeface="Consolas"/>
                <a:cs typeface="Consolas"/>
                <a:sym typeface="Consolas"/>
              </a:rPr>
              <a:t>Positions/Roles</a:t>
            </a:r>
            <a:endParaRPr>
              <a:solidFill>
                <a:srgbClr val="FFF2CC"/>
              </a:solidFill>
              <a:latin typeface="Consolas"/>
              <a:ea typeface="Consolas"/>
              <a:cs typeface="Consolas"/>
              <a:sym typeface="Consolas"/>
            </a:endParaRPr>
          </a:p>
          <a:p>
            <a:pPr indent="-274320" lvl="1" marL="548640" rtl="0" algn="l">
              <a:spcBef>
                <a:spcPts val="1800"/>
              </a:spcBef>
              <a:spcAft>
                <a:spcPts val="0"/>
              </a:spcAft>
              <a:buClr>
                <a:srgbClr val="FFF2CC"/>
              </a:buClr>
              <a:buSzPts val="2000"/>
              <a:buChar char="–"/>
            </a:pPr>
            <a:r>
              <a:rPr lang="en-US">
                <a:solidFill>
                  <a:srgbClr val="FFF2CC"/>
                </a:solidFill>
                <a:latin typeface="Consolas"/>
                <a:ea typeface="Consolas"/>
                <a:cs typeface="Consolas"/>
                <a:sym typeface="Consolas"/>
              </a:rPr>
              <a:t>Setters (S), Hitters (OH, MB,RS or OP), and Passers (DS,Libero)</a:t>
            </a:r>
            <a:endParaRPr>
              <a:solidFill>
                <a:srgbClr val="FFF2CC"/>
              </a:solidFill>
              <a:latin typeface="Consolas"/>
              <a:ea typeface="Consolas"/>
              <a:cs typeface="Consolas"/>
              <a:sym typeface="Consolas"/>
            </a:endParaRPr>
          </a:p>
          <a:p>
            <a:pPr indent="-312420" lvl="0" marL="274320" rtl="0" algn="l">
              <a:spcBef>
                <a:spcPts val="1800"/>
              </a:spcBef>
              <a:spcAft>
                <a:spcPts val="0"/>
              </a:spcAft>
              <a:buSzPts val="2400"/>
              <a:buFont typeface="Consolas"/>
              <a:buAutoNum type="arabicPeriod"/>
            </a:pPr>
            <a:r>
              <a:rPr lang="en-US">
                <a:latin typeface="Consolas"/>
                <a:ea typeface="Consolas"/>
                <a:cs typeface="Consolas"/>
                <a:sym typeface="Consolas"/>
              </a:rPr>
              <a:t>Skills</a:t>
            </a:r>
            <a:endParaRPr>
              <a:latin typeface="Consolas"/>
              <a:ea typeface="Consolas"/>
              <a:cs typeface="Consolas"/>
              <a:sym typeface="Consolas"/>
            </a:endParaRPr>
          </a:p>
          <a:p>
            <a:pPr indent="-274320" lvl="1" marL="548640" rtl="0" algn="l">
              <a:spcBef>
                <a:spcPts val="1800"/>
              </a:spcBef>
              <a:spcAft>
                <a:spcPts val="0"/>
              </a:spcAft>
              <a:buSzPts val="2000"/>
              <a:buChar char="–"/>
            </a:pPr>
            <a:r>
              <a:rPr lang="en-US">
                <a:latin typeface="Consolas"/>
                <a:ea typeface="Consolas"/>
                <a:cs typeface="Consolas"/>
                <a:sym typeface="Consolas"/>
              </a:rPr>
              <a:t>Passing/Digging, Setting, Hitting/Attacking, Blocking, Serving</a:t>
            </a:r>
            <a:endParaRPr>
              <a:latin typeface="Consolas"/>
              <a:ea typeface="Consolas"/>
              <a:cs typeface="Consolas"/>
              <a:sym typeface="Consolas"/>
            </a:endParaRPr>
          </a:p>
          <a:p>
            <a:pPr indent="-274320" lvl="0" marL="274320" rtl="0" algn="l">
              <a:spcBef>
                <a:spcPts val="1800"/>
              </a:spcBef>
              <a:spcAft>
                <a:spcPts val="0"/>
              </a:spcAft>
              <a:buSzPts val="1800"/>
              <a:buFont typeface="Consolas"/>
              <a:buAutoNum type="arabicPeriod"/>
            </a:pPr>
            <a:r>
              <a:rPr lang="en-US">
                <a:latin typeface="Consolas"/>
                <a:ea typeface="Consolas"/>
                <a:cs typeface="Consolas"/>
                <a:sym typeface="Consolas"/>
              </a:rPr>
              <a:t>More Resources!</a:t>
            </a:r>
            <a:endParaRPr>
              <a:latin typeface="Consolas"/>
              <a:ea typeface="Consolas"/>
              <a:cs typeface="Consolas"/>
              <a:sym typeface="Consolas"/>
            </a:endParaRPr>
          </a:p>
          <a:p>
            <a:pPr indent="-274320" lvl="1" marL="548640" rtl="0" algn="l">
              <a:spcBef>
                <a:spcPts val="1800"/>
              </a:spcBef>
              <a:spcAft>
                <a:spcPts val="0"/>
              </a:spcAft>
              <a:buSzPts val="2000"/>
              <a:buChar char="–"/>
            </a:pPr>
            <a:r>
              <a:rPr lang="en-US">
                <a:latin typeface="Consolas"/>
                <a:ea typeface="Consolas"/>
                <a:cs typeface="Consolas"/>
                <a:sym typeface="Consolas"/>
              </a:rPr>
              <a:t>Skills and Drills, Watching Volleyball</a:t>
            </a:r>
            <a:endParaRPr>
              <a:latin typeface="Consolas"/>
              <a:ea typeface="Consolas"/>
              <a:cs typeface="Consolas"/>
              <a:sym typeface="Consola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halkboard 16x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2016-07-22T18:58:53Z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